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4"/>
    <p:sldMasterId id="2147483877" r:id="rId5"/>
    <p:sldMasterId id="2147483890" r:id="rId6"/>
    <p:sldMasterId id="2147483903" r:id="rId7"/>
    <p:sldMasterId id="2147483929" r:id="rId8"/>
    <p:sldMasterId id="2147484021" r:id="rId9"/>
    <p:sldMasterId id="2147484033" r:id="rId10"/>
    <p:sldMasterId id="2147484046" r:id="rId11"/>
    <p:sldMasterId id="2147484058" r:id="rId12"/>
    <p:sldMasterId id="2147484083" r:id="rId13"/>
    <p:sldMasterId id="2147484106" r:id="rId14"/>
    <p:sldMasterId id="2147484128" r:id="rId15"/>
    <p:sldMasterId id="2147484141" r:id="rId16"/>
    <p:sldMasterId id="2147484160" r:id="rId17"/>
    <p:sldMasterId id="2147484172" r:id="rId18"/>
    <p:sldMasterId id="2147484186" r:id="rId19"/>
    <p:sldMasterId id="2147484199" r:id="rId20"/>
    <p:sldMasterId id="2147484208" r:id="rId21"/>
  </p:sldMasterIdLst>
  <p:notesMasterIdLst>
    <p:notesMasterId r:id="rId39"/>
  </p:notesMasterIdLst>
  <p:handoutMasterIdLst>
    <p:handoutMasterId r:id="rId40"/>
  </p:handoutMasterIdLst>
  <p:sldIdLst>
    <p:sldId id="556" r:id="rId22"/>
    <p:sldId id="279" r:id="rId23"/>
    <p:sldId id="1145" r:id="rId24"/>
    <p:sldId id="663" r:id="rId25"/>
    <p:sldId id="658" r:id="rId26"/>
    <p:sldId id="1152" r:id="rId27"/>
    <p:sldId id="654" r:id="rId28"/>
    <p:sldId id="653" r:id="rId29"/>
    <p:sldId id="269" r:id="rId30"/>
    <p:sldId id="659" r:id="rId31"/>
    <p:sldId id="430" r:id="rId32"/>
    <p:sldId id="665" r:id="rId33"/>
    <p:sldId id="1144" r:id="rId34"/>
    <p:sldId id="1149" r:id="rId35"/>
    <p:sldId id="1143" r:id="rId36"/>
    <p:sldId id="459" r:id="rId37"/>
    <p:sldId id="652" r:id="rId38"/>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p15:clr>
            <a:srgbClr val="A4A3A4"/>
          </p15:clr>
        </p15:guide>
        <p15:guide id="2" orient="horz" pos="448">
          <p15:clr>
            <a:srgbClr val="A4A3A4"/>
          </p15:clr>
        </p15:guide>
        <p15:guide id="3" orient="horz" pos="2957">
          <p15:clr>
            <a:srgbClr val="A4A3A4"/>
          </p15:clr>
        </p15:guide>
        <p15:guide id="4" orient="horz" pos="308">
          <p15:clr>
            <a:srgbClr val="A4A3A4"/>
          </p15:clr>
        </p15:guide>
        <p15:guide id="5" orient="horz" pos="3178">
          <p15:clr>
            <a:srgbClr val="A4A3A4"/>
          </p15:clr>
        </p15:guide>
        <p15:guide id="6" orient="horz" pos="924">
          <p15:clr>
            <a:srgbClr val="A4A3A4"/>
          </p15:clr>
        </p15:guide>
        <p15:guide id="7" orient="horz" pos="1623">
          <p15:clr>
            <a:srgbClr val="A4A3A4"/>
          </p15:clr>
        </p15:guide>
        <p15:guide id="8" pos="3881">
          <p15:clr>
            <a:srgbClr val="A4A3A4"/>
          </p15:clr>
        </p15:guide>
        <p15:guide id="9" pos="2220">
          <p15:clr>
            <a:srgbClr val="A4A3A4"/>
          </p15:clr>
        </p15:guide>
        <p15:guide id="10" pos="230">
          <p15:clr>
            <a:srgbClr val="A4A3A4"/>
          </p15:clr>
        </p15:guide>
        <p15:guide id="11" pos="5488">
          <p15:clr>
            <a:srgbClr val="A4A3A4"/>
          </p15:clr>
        </p15:guide>
        <p15:guide id="12" pos="2309">
          <p15:clr>
            <a:srgbClr val="A4A3A4"/>
          </p15:clr>
        </p15:guide>
      </p15:sldGuideLst>
    </p:ext>
    <p:ext uri="{2D200454-40CA-4A62-9FC3-DE9A4176ACB9}">
      <p15:notesGuideLst xmlns:p15="http://schemas.microsoft.com/office/powerpoint/2012/main">
        <p15:guide id="1" orient="horz" pos="2938">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rri Sharp" initials="TS" lastIdx="13" clrIdx="0"/>
  <p:cmAuthor id="1" name="Sherwin Tolentino" initials="ST" lastIdx="2" clrIdx="1"/>
  <p:cmAuthor id="2" name="Julita Eleveld" initials="JE" lastIdx="20" clrIdx="2">
    <p:extLst>
      <p:ext uri="{19B8F6BF-5375-455C-9EA6-DF929625EA0E}">
        <p15:presenceInfo xmlns:p15="http://schemas.microsoft.com/office/powerpoint/2012/main" userId="S-1-5-21-1229272821-879983540-682003330-205553" providerId="AD"/>
      </p:ext>
    </p:extLst>
  </p:cmAuthor>
  <p:cmAuthor id="3" name="Hugh Chang" initials="HC" lastIdx="6" clrIdx="3">
    <p:extLst>
      <p:ext uri="{19B8F6BF-5375-455C-9EA6-DF929625EA0E}">
        <p15:presenceInfo xmlns:p15="http://schemas.microsoft.com/office/powerpoint/2012/main" userId="S-1-5-21-1229272821-879983540-682003330-253974" providerId="AD"/>
      </p:ext>
    </p:extLst>
  </p:cmAuthor>
  <p:cmAuthor id="4" name="Rhett Dornbach-Bender" initials="RD" lastIdx="8" clrIdx="4">
    <p:extLst>
      <p:ext uri="{19B8F6BF-5375-455C-9EA6-DF929625EA0E}">
        <p15:presenceInfo xmlns:p15="http://schemas.microsoft.com/office/powerpoint/2012/main" userId="S-1-5-21-1229272821-879983540-682003330-3074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463"/>
    <a:srgbClr val="EFEDEE"/>
    <a:srgbClr val="3086AB"/>
    <a:srgbClr val="F2EDDE"/>
    <a:srgbClr val="F7F5F4"/>
    <a:srgbClr val="EAE2CD"/>
    <a:srgbClr val="F1EFEC"/>
    <a:srgbClr val="CFCAC2"/>
    <a:srgbClr val="7A6A55"/>
    <a:srgbClr val="392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84807" autoAdjust="0"/>
  </p:normalViewPr>
  <p:slideViewPr>
    <p:cSldViewPr snapToGrid="0" showGuides="1">
      <p:cViewPr varScale="1">
        <p:scale>
          <a:sx n="48" d="100"/>
          <a:sy n="48" d="100"/>
        </p:scale>
        <p:origin x="956" y="36"/>
      </p:cViewPr>
      <p:guideLst>
        <p:guide orient="horz" pos="624"/>
        <p:guide orient="horz" pos="448"/>
        <p:guide orient="horz" pos="2957"/>
        <p:guide orient="horz" pos="308"/>
        <p:guide orient="horz" pos="3178"/>
        <p:guide orient="horz" pos="924"/>
        <p:guide orient="horz" pos="1623"/>
        <p:guide pos="3881"/>
        <p:guide pos="2220"/>
        <p:guide pos="230"/>
        <p:guide pos="5488"/>
        <p:guide pos="2309"/>
      </p:guideLst>
    </p:cSldViewPr>
  </p:slideViewPr>
  <p:notesTextViewPr>
    <p:cViewPr>
      <p:scale>
        <a:sx n="75" d="100"/>
        <a:sy n="75" d="100"/>
      </p:scale>
      <p:origin x="0" y="0"/>
    </p:cViewPr>
  </p:notesTextViewPr>
  <p:sorterViewPr>
    <p:cViewPr varScale="1">
      <p:scale>
        <a:sx n="1" d="1"/>
        <a:sy n="1" d="1"/>
      </p:scale>
      <p:origin x="0" y="0"/>
    </p:cViewPr>
  </p:sorterViewPr>
  <p:notesViewPr>
    <p:cSldViewPr snapToGrid="0" showGuides="1">
      <p:cViewPr varScale="1">
        <p:scale>
          <a:sx n="83" d="100"/>
          <a:sy n="83" d="100"/>
        </p:scale>
        <p:origin x="-1109" y="-67"/>
      </p:cViewPr>
      <p:guideLst>
        <p:guide orient="horz" pos="2938"/>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notesMaster" Target="notesMasters/notesMaster1.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20" Type="http://schemas.openxmlformats.org/officeDocument/2006/relationships/slideMaster" Target="slideMasters/slideMaster17.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5F3348-11F8-4A99-B133-D95EC20205A7}" type="doc">
      <dgm:prSet loTypeId="urn:microsoft.com/office/officeart/2005/8/layout/hProcess9" loCatId="process" qsTypeId="urn:microsoft.com/office/officeart/2005/8/quickstyle/simple1" qsCatId="simple" csTypeId="urn:microsoft.com/office/officeart/2005/8/colors/accent4_5" csCatId="accent4" phldr="1"/>
      <dgm:spPr/>
    </dgm:pt>
    <dgm:pt modelId="{2FAE1215-7B7E-4DC8-838E-6929015D1FEE}">
      <dgm:prSet phldrT="[Text]"/>
      <dgm:spPr/>
      <dgm:t>
        <a:bodyPr/>
        <a:lstStyle/>
        <a:p>
          <a:r>
            <a:rPr lang="en-US" dirty="0"/>
            <a:t>Economic modeling</a:t>
          </a:r>
        </a:p>
      </dgm:t>
    </dgm:pt>
    <dgm:pt modelId="{64DBB536-67B0-40DB-90F4-76330E0348F7}" type="parTrans" cxnId="{538F30CA-A8B8-4182-95AF-06197182BFBC}">
      <dgm:prSet/>
      <dgm:spPr/>
      <dgm:t>
        <a:bodyPr/>
        <a:lstStyle/>
        <a:p>
          <a:endParaRPr lang="en-US"/>
        </a:p>
      </dgm:t>
    </dgm:pt>
    <dgm:pt modelId="{2CAA7D7B-3F67-42E8-B3AD-5AA48392B525}" type="sibTrans" cxnId="{538F30CA-A8B8-4182-95AF-06197182BFBC}">
      <dgm:prSet/>
      <dgm:spPr/>
      <dgm:t>
        <a:bodyPr/>
        <a:lstStyle/>
        <a:p>
          <a:endParaRPr lang="en-US"/>
        </a:p>
      </dgm:t>
    </dgm:pt>
    <dgm:pt modelId="{DC278C70-A86E-48FC-9B48-B9DBFFD05A45}">
      <dgm:prSet phldrT="[Text]"/>
      <dgm:spPr/>
      <dgm:t>
        <a:bodyPr/>
        <a:lstStyle/>
        <a:p>
          <a:r>
            <a:rPr lang="en-US" dirty="0"/>
            <a:t>Machine learning</a:t>
          </a:r>
        </a:p>
      </dgm:t>
    </dgm:pt>
    <dgm:pt modelId="{C2FA4BD7-1B1A-457C-8145-9D41E768014A}" type="parTrans" cxnId="{5DE75118-43A1-44E7-92B3-0CDE6AF2EB6B}">
      <dgm:prSet/>
      <dgm:spPr/>
      <dgm:t>
        <a:bodyPr/>
        <a:lstStyle/>
        <a:p>
          <a:endParaRPr lang="en-US"/>
        </a:p>
      </dgm:t>
    </dgm:pt>
    <dgm:pt modelId="{D82BD481-F054-48B4-8CC8-20E5E6E62FFE}" type="sibTrans" cxnId="{5DE75118-43A1-44E7-92B3-0CDE6AF2EB6B}">
      <dgm:prSet/>
      <dgm:spPr/>
      <dgm:t>
        <a:bodyPr/>
        <a:lstStyle/>
        <a:p>
          <a:endParaRPr lang="en-US"/>
        </a:p>
      </dgm:t>
    </dgm:pt>
    <dgm:pt modelId="{B0E541B4-CA9E-468A-9BD1-2275117110C7}">
      <dgm:prSet phldrT="[Text]"/>
      <dgm:spPr/>
      <dgm:t>
        <a:bodyPr/>
        <a:lstStyle/>
        <a:p>
          <a:r>
            <a:rPr lang="en-US" dirty="0"/>
            <a:t>Artificial intelligence</a:t>
          </a:r>
        </a:p>
      </dgm:t>
    </dgm:pt>
    <dgm:pt modelId="{453F1E09-19C0-4232-B094-0B8C5EE9BC13}" type="parTrans" cxnId="{D730B4D9-5883-4AD7-9A3B-6E9A5EA10DC6}">
      <dgm:prSet/>
      <dgm:spPr/>
      <dgm:t>
        <a:bodyPr/>
        <a:lstStyle/>
        <a:p>
          <a:endParaRPr lang="en-US"/>
        </a:p>
      </dgm:t>
    </dgm:pt>
    <dgm:pt modelId="{7A9F4806-CEC6-40ED-A2D2-40A863B5B4D6}" type="sibTrans" cxnId="{D730B4D9-5883-4AD7-9A3B-6E9A5EA10DC6}">
      <dgm:prSet/>
      <dgm:spPr/>
      <dgm:t>
        <a:bodyPr/>
        <a:lstStyle/>
        <a:p>
          <a:endParaRPr lang="en-US"/>
        </a:p>
      </dgm:t>
    </dgm:pt>
    <dgm:pt modelId="{A6703478-1C54-466A-B1CE-CA8E9F0FE3DA}" type="pres">
      <dgm:prSet presAssocID="{A45F3348-11F8-4A99-B133-D95EC20205A7}" presName="CompostProcess" presStyleCnt="0">
        <dgm:presLayoutVars>
          <dgm:dir/>
          <dgm:resizeHandles val="exact"/>
        </dgm:presLayoutVars>
      </dgm:prSet>
      <dgm:spPr/>
    </dgm:pt>
    <dgm:pt modelId="{A7687A32-00C4-4DF3-B05C-79BFD07CCC06}" type="pres">
      <dgm:prSet presAssocID="{A45F3348-11F8-4A99-B133-D95EC20205A7}" presName="arrow" presStyleLbl="bgShp" presStyleIdx="0" presStyleCnt="1"/>
      <dgm:spPr/>
    </dgm:pt>
    <dgm:pt modelId="{B393162D-E457-479D-8DBC-EC93E28B78E9}" type="pres">
      <dgm:prSet presAssocID="{A45F3348-11F8-4A99-B133-D95EC20205A7}" presName="linearProcess" presStyleCnt="0"/>
      <dgm:spPr/>
    </dgm:pt>
    <dgm:pt modelId="{A5220EF0-9EC0-4D50-AA42-F9B5F60E6693}" type="pres">
      <dgm:prSet presAssocID="{2FAE1215-7B7E-4DC8-838E-6929015D1FEE}" presName="textNode" presStyleLbl="node1" presStyleIdx="0" presStyleCnt="3">
        <dgm:presLayoutVars>
          <dgm:bulletEnabled val="1"/>
        </dgm:presLayoutVars>
      </dgm:prSet>
      <dgm:spPr/>
      <dgm:t>
        <a:bodyPr/>
        <a:lstStyle/>
        <a:p>
          <a:endParaRPr lang="en-US"/>
        </a:p>
      </dgm:t>
    </dgm:pt>
    <dgm:pt modelId="{75E8219D-9E74-46A5-8297-C62585AF9B5D}" type="pres">
      <dgm:prSet presAssocID="{2CAA7D7B-3F67-42E8-B3AD-5AA48392B525}" presName="sibTrans" presStyleCnt="0"/>
      <dgm:spPr/>
    </dgm:pt>
    <dgm:pt modelId="{4C69561B-4377-4950-ABB2-9D7E80B4FB7E}" type="pres">
      <dgm:prSet presAssocID="{DC278C70-A86E-48FC-9B48-B9DBFFD05A45}" presName="textNode" presStyleLbl="node1" presStyleIdx="1" presStyleCnt="3">
        <dgm:presLayoutVars>
          <dgm:bulletEnabled val="1"/>
        </dgm:presLayoutVars>
      </dgm:prSet>
      <dgm:spPr/>
      <dgm:t>
        <a:bodyPr/>
        <a:lstStyle/>
        <a:p>
          <a:endParaRPr lang="en-US"/>
        </a:p>
      </dgm:t>
    </dgm:pt>
    <dgm:pt modelId="{E2496CFE-A23C-4F68-BF7B-682CE69B4114}" type="pres">
      <dgm:prSet presAssocID="{D82BD481-F054-48B4-8CC8-20E5E6E62FFE}" presName="sibTrans" presStyleCnt="0"/>
      <dgm:spPr/>
    </dgm:pt>
    <dgm:pt modelId="{25607DA4-B982-487A-B085-F32AA33E6DC0}" type="pres">
      <dgm:prSet presAssocID="{B0E541B4-CA9E-468A-9BD1-2275117110C7}" presName="textNode" presStyleLbl="node1" presStyleIdx="2" presStyleCnt="3">
        <dgm:presLayoutVars>
          <dgm:bulletEnabled val="1"/>
        </dgm:presLayoutVars>
      </dgm:prSet>
      <dgm:spPr/>
      <dgm:t>
        <a:bodyPr/>
        <a:lstStyle/>
        <a:p>
          <a:endParaRPr lang="en-US"/>
        </a:p>
      </dgm:t>
    </dgm:pt>
  </dgm:ptLst>
  <dgm:cxnLst>
    <dgm:cxn modelId="{D730B4D9-5883-4AD7-9A3B-6E9A5EA10DC6}" srcId="{A45F3348-11F8-4A99-B133-D95EC20205A7}" destId="{B0E541B4-CA9E-468A-9BD1-2275117110C7}" srcOrd="2" destOrd="0" parTransId="{453F1E09-19C0-4232-B094-0B8C5EE9BC13}" sibTransId="{7A9F4806-CEC6-40ED-A2D2-40A863B5B4D6}"/>
    <dgm:cxn modelId="{5DE75118-43A1-44E7-92B3-0CDE6AF2EB6B}" srcId="{A45F3348-11F8-4A99-B133-D95EC20205A7}" destId="{DC278C70-A86E-48FC-9B48-B9DBFFD05A45}" srcOrd="1" destOrd="0" parTransId="{C2FA4BD7-1B1A-457C-8145-9D41E768014A}" sibTransId="{D82BD481-F054-48B4-8CC8-20E5E6E62FFE}"/>
    <dgm:cxn modelId="{2F82B63B-161C-4463-B70D-770BE0C00513}" type="presOf" srcId="{2FAE1215-7B7E-4DC8-838E-6929015D1FEE}" destId="{A5220EF0-9EC0-4D50-AA42-F9B5F60E6693}" srcOrd="0" destOrd="0" presId="urn:microsoft.com/office/officeart/2005/8/layout/hProcess9"/>
    <dgm:cxn modelId="{538F30CA-A8B8-4182-95AF-06197182BFBC}" srcId="{A45F3348-11F8-4A99-B133-D95EC20205A7}" destId="{2FAE1215-7B7E-4DC8-838E-6929015D1FEE}" srcOrd="0" destOrd="0" parTransId="{64DBB536-67B0-40DB-90F4-76330E0348F7}" sibTransId="{2CAA7D7B-3F67-42E8-B3AD-5AA48392B525}"/>
    <dgm:cxn modelId="{4D73D19E-1B56-43C2-806D-20C57C2F502F}" type="presOf" srcId="{A45F3348-11F8-4A99-B133-D95EC20205A7}" destId="{A6703478-1C54-466A-B1CE-CA8E9F0FE3DA}" srcOrd="0" destOrd="0" presId="urn:microsoft.com/office/officeart/2005/8/layout/hProcess9"/>
    <dgm:cxn modelId="{17AA83AD-0658-4D77-A369-EFB5EBA4E060}" type="presOf" srcId="{B0E541B4-CA9E-468A-9BD1-2275117110C7}" destId="{25607DA4-B982-487A-B085-F32AA33E6DC0}" srcOrd="0" destOrd="0" presId="urn:microsoft.com/office/officeart/2005/8/layout/hProcess9"/>
    <dgm:cxn modelId="{58DEE45C-68B3-4B2E-880C-414B494BA4C4}" type="presOf" srcId="{DC278C70-A86E-48FC-9B48-B9DBFFD05A45}" destId="{4C69561B-4377-4950-ABB2-9D7E80B4FB7E}" srcOrd="0" destOrd="0" presId="urn:microsoft.com/office/officeart/2005/8/layout/hProcess9"/>
    <dgm:cxn modelId="{82D2ADC8-472F-4CCF-8CC1-A1620BD27CA9}" type="presParOf" srcId="{A6703478-1C54-466A-B1CE-CA8E9F0FE3DA}" destId="{A7687A32-00C4-4DF3-B05C-79BFD07CCC06}" srcOrd="0" destOrd="0" presId="urn:microsoft.com/office/officeart/2005/8/layout/hProcess9"/>
    <dgm:cxn modelId="{2FFF259D-8FC3-469D-A9A9-34D424C990F4}" type="presParOf" srcId="{A6703478-1C54-466A-B1CE-CA8E9F0FE3DA}" destId="{B393162D-E457-479D-8DBC-EC93E28B78E9}" srcOrd="1" destOrd="0" presId="urn:microsoft.com/office/officeart/2005/8/layout/hProcess9"/>
    <dgm:cxn modelId="{27A2568F-434C-44E3-BB02-5757E3AA8533}" type="presParOf" srcId="{B393162D-E457-479D-8DBC-EC93E28B78E9}" destId="{A5220EF0-9EC0-4D50-AA42-F9B5F60E6693}" srcOrd="0" destOrd="0" presId="urn:microsoft.com/office/officeart/2005/8/layout/hProcess9"/>
    <dgm:cxn modelId="{ABF6FFC5-E4A8-4EFE-B8C0-9DF85682E5EE}" type="presParOf" srcId="{B393162D-E457-479D-8DBC-EC93E28B78E9}" destId="{75E8219D-9E74-46A5-8297-C62585AF9B5D}" srcOrd="1" destOrd="0" presId="urn:microsoft.com/office/officeart/2005/8/layout/hProcess9"/>
    <dgm:cxn modelId="{ECB25568-A8FA-440C-A85B-C1757DEA4484}" type="presParOf" srcId="{B393162D-E457-479D-8DBC-EC93E28B78E9}" destId="{4C69561B-4377-4950-ABB2-9D7E80B4FB7E}" srcOrd="2" destOrd="0" presId="urn:microsoft.com/office/officeart/2005/8/layout/hProcess9"/>
    <dgm:cxn modelId="{158692FA-DE63-470E-A458-C7B6E7AB0B6D}" type="presParOf" srcId="{B393162D-E457-479D-8DBC-EC93E28B78E9}" destId="{E2496CFE-A23C-4F68-BF7B-682CE69B4114}" srcOrd="3" destOrd="0" presId="urn:microsoft.com/office/officeart/2005/8/layout/hProcess9"/>
    <dgm:cxn modelId="{5D001922-51D9-461F-BC12-23DCC805BE1E}" type="presParOf" srcId="{B393162D-E457-479D-8DBC-EC93E28B78E9}" destId="{25607DA4-B982-487A-B085-F32AA33E6DC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87A32-00C4-4DF3-B05C-79BFD07CCC06}">
      <dsp:nvSpPr>
        <dsp:cNvPr id="0" name=""/>
        <dsp:cNvSpPr/>
      </dsp:nvSpPr>
      <dsp:spPr>
        <a:xfrm>
          <a:off x="632545" y="0"/>
          <a:ext cx="7168849" cy="1881774"/>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20EF0-9EC0-4D50-AA42-F9B5F60E6693}">
      <dsp:nvSpPr>
        <dsp:cNvPr id="0" name=""/>
        <dsp:cNvSpPr/>
      </dsp:nvSpPr>
      <dsp:spPr>
        <a:xfrm>
          <a:off x="2670" y="564532"/>
          <a:ext cx="2712757" cy="752709"/>
        </a:xfrm>
        <a:prstGeom prst="roundRect">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Economic modeling</a:t>
          </a:r>
        </a:p>
      </dsp:txBody>
      <dsp:txXfrm>
        <a:off x="39414" y="601276"/>
        <a:ext cx="2639269" cy="679221"/>
      </dsp:txXfrm>
    </dsp:sp>
    <dsp:sp modelId="{4C69561B-4377-4950-ABB2-9D7E80B4FB7E}">
      <dsp:nvSpPr>
        <dsp:cNvPr id="0" name=""/>
        <dsp:cNvSpPr/>
      </dsp:nvSpPr>
      <dsp:spPr>
        <a:xfrm>
          <a:off x="2860591" y="564532"/>
          <a:ext cx="2712757" cy="752709"/>
        </a:xfrm>
        <a:prstGeom prst="roundRect">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Machine learning</a:t>
          </a:r>
        </a:p>
      </dsp:txBody>
      <dsp:txXfrm>
        <a:off x="2897335" y="601276"/>
        <a:ext cx="2639269" cy="679221"/>
      </dsp:txXfrm>
    </dsp:sp>
    <dsp:sp modelId="{25607DA4-B982-487A-B085-F32AA33E6DC0}">
      <dsp:nvSpPr>
        <dsp:cNvPr id="0" name=""/>
        <dsp:cNvSpPr/>
      </dsp:nvSpPr>
      <dsp:spPr>
        <a:xfrm>
          <a:off x="5718513" y="564532"/>
          <a:ext cx="2712757" cy="752709"/>
        </a:xfrm>
        <a:prstGeom prst="roundRect">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Artificial intelligence</a:t>
          </a:r>
        </a:p>
      </dsp:txBody>
      <dsp:txXfrm>
        <a:off x="5755257" y="601276"/>
        <a:ext cx="2639269" cy="67922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365760" y="8641080"/>
            <a:ext cx="2570591" cy="465455"/>
          </a:xfrm>
          <a:prstGeom prst="rect">
            <a:avLst/>
          </a:prstGeom>
        </p:spPr>
        <p:txBody>
          <a:bodyPr vert="horz" lIns="93324" tIns="46662" rIns="93324" bIns="46662" rtlCol="0" anchor="b"/>
          <a:lstStyle>
            <a:lvl1pPr algn="l">
              <a:defRPr sz="1200"/>
            </a:lvl1pPr>
          </a:lstStyle>
          <a:p>
            <a:r>
              <a:rPr lang="en-US" sz="900" dirty="0">
                <a:latin typeface="Arial" panose="020B0604020202020204" pitchFamily="34" charset="0"/>
                <a:cs typeface="Arial" panose="020B0604020202020204" pitchFamily="34" charset="0"/>
              </a:rPr>
              <a:t>© Bill &amp; Melinda Gates Foundation</a:t>
            </a:r>
          </a:p>
        </p:txBody>
      </p:sp>
      <p:sp>
        <p:nvSpPr>
          <p:cNvPr id="5" name="Slide Number Placeholder 4"/>
          <p:cNvSpPr>
            <a:spLocks noGrp="1"/>
          </p:cNvSpPr>
          <p:nvPr>
            <p:ph type="sldNum" sz="quarter" idx="3"/>
          </p:nvPr>
        </p:nvSpPr>
        <p:spPr>
          <a:xfrm>
            <a:off x="3978132" y="8641080"/>
            <a:ext cx="2622218" cy="465455"/>
          </a:xfrm>
          <a:prstGeom prst="rect">
            <a:avLst/>
          </a:prstGeom>
        </p:spPr>
        <p:txBody>
          <a:bodyPr vert="horz" lIns="93324" tIns="46662" rIns="93324" bIns="46662" rtlCol="0" anchor="b"/>
          <a:lstStyle>
            <a:lvl1pPr algn="r">
              <a:defRPr sz="1200"/>
            </a:lvl1pPr>
          </a:lstStyle>
          <a:p>
            <a:fld id="{D56DA0AC-102B-4398-8E7E-B2C936C1DD76}" type="slidenum">
              <a:rPr lang="en-US" sz="900" smtClean="0">
                <a:latin typeface="Arial" panose="020B0604020202020204" pitchFamily="34" charset="0"/>
                <a:cs typeface="Arial" panose="020B0604020202020204" pitchFamily="34" charset="0"/>
              </a:rPr>
              <a:t>‹#›</a:t>
            </a:fld>
            <a:endParaRPr lang="en-US" sz="900" dirty="0">
              <a:latin typeface="Arial" panose="020B0604020202020204" pitchFamily="34" charset="0"/>
              <a:cs typeface="Arial" panose="020B0604020202020204" pitchFamily="34" charset="0"/>
            </a:endParaRPr>
          </a:p>
        </p:txBody>
      </p:sp>
      <p:sp>
        <p:nvSpPr>
          <p:cNvPr id="11" name="Header Placeholder 16"/>
          <p:cNvSpPr>
            <a:spLocks noGrp="1"/>
          </p:cNvSpPr>
          <p:nvPr>
            <p:ph type="hdr" sz="quarter"/>
          </p:nvPr>
        </p:nvSpPr>
        <p:spPr>
          <a:xfrm>
            <a:off x="484632" y="182880"/>
            <a:ext cx="2558606" cy="465138"/>
          </a:xfrm>
          <a:prstGeom prst="rect">
            <a:avLst/>
          </a:prstGeom>
        </p:spPr>
        <p:txBody>
          <a:bodyPr vert="horz" lIns="91440" tIns="45720" rIns="91440" bIns="45720" rtlCol="0"/>
          <a:lstStyle>
            <a:lvl1pPr algn="l">
              <a:defRPr sz="1200"/>
            </a:lvl1pPr>
          </a:lstStyle>
          <a:p>
            <a:endParaRPr lang="en-US" sz="900" dirty="0">
              <a:latin typeface="Arial" panose="020B0604020202020204" pitchFamily="34" charset="0"/>
              <a:cs typeface="Arial" panose="020B0604020202020204" pitchFamily="34" charset="0"/>
            </a:endParaRPr>
          </a:p>
        </p:txBody>
      </p:sp>
      <p:sp>
        <p:nvSpPr>
          <p:cNvPr id="12" name="Date Placeholder 17"/>
          <p:cNvSpPr>
            <a:spLocks noGrp="1"/>
          </p:cNvSpPr>
          <p:nvPr>
            <p:ph type="dt" sz="quarter" idx="1"/>
          </p:nvPr>
        </p:nvSpPr>
        <p:spPr>
          <a:xfrm>
            <a:off x="4005707" y="182880"/>
            <a:ext cx="2558606" cy="465138"/>
          </a:xfrm>
          <a:prstGeom prst="rect">
            <a:avLst/>
          </a:prstGeom>
        </p:spPr>
        <p:txBody>
          <a:bodyPr vert="horz" lIns="91440" tIns="45720" rIns="91440" bIns="45720" rtlCol="0"/>
          <a:lstStyle>
            <a:lvl1pPr algn="r">
              <a:defRPr sz="1200"/>
            </a:lvl1pPr>
          </a:lstStyle>
          <a:p>
            <a:fld id="{97049F91-F630-4ED4-8671-44E613DA70EF}" type="datetimeFigureOut">
              <a:rPr lang="en-US" sz="900" smtClean="0">
                <a:latin typeface="Arial" panose="020B0604020202020204" pitchFamily="34" charset="0"/>
                <a:cs typeface="Arial" panose="020B0604020202020204" pitchFamily="34" charset="0"/>
              </a:rPr>
              <a:t>4/17/2019</a:t>
            </a:fld>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295799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409113" y="4421823"/>
            <a:ext cx="6245786" cy="4189095"/>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63656" y="8643187"/>
            <a:ext cx="2679687" cy="465455"/>
          </a:xfrm>
          <a:prstGeom prst="rect">
            <a:avLst/>
          </a:prstGeom>
        </p:spPr>
        <p:txBody>
          <a:bodyPr vert="horz" lIns="93324" tIns="46662" rIns="93324" bIns="46662" rtlCol="0" anchor="b"/>
          <a:lstStyle>
            <a:lvl1pPr algn="l">
              <a:defRPr sz="900">
                <a:latin typeface="Arial" pitchFamily="34" charset="0"/>
                <a:cs typeface="Arial" pitchFamily="34" charset="0"/>
              </a:defRPr>
            </a:lvl1pPr>
          </a:lstStyle>
          <a:p>
            <a:r>
              <a:rPr lang="en-US" dirty="0"/>
              <a:t>© Bill &amp; Melinda Gates Foundation</a:t>
            </a:r>
          </a:p>
        </p:txBody>
      </p:sp>
      <p:sp>
        <p:nvSpPr>
          <p:cNvPr id="8" name="Header Placeholder 16"/>
          <p:cNvSpPr>
            <a:spLocks noGrp="1"/>
          </p:cNvSpPr>
          <p:nvPr>
            <p:ph type="hdr" sz="quarter"/>
          </p:nvPr>
        </p:nvSpPr>
        <p:spPr>
          <a:xfrm>
            <a:off x="429768" y="182880"/>
            <a:ext cx="2613470" cy="465138"/>
          </a:xfrm>
          <a:prstGeom prst="rect">
            <a:avLst/>
          </a:prstGeom>
        </p:spPr>
        <p:txBody>
          <a:bodyPr vert="horz" lIns="91440" tIns="45720" rIns="91440" bIns="45720" rtlCol="0"/>
          <a:lstStyle>
            <a:lvl1pPr algn="l">
              <a:defRPr sz="1200"/>
            </a:lvl1pPr>
          </a:lstStyle>
          <a:p>
            <a:endParaRPr lang="en-US" sz="900" dirty="0">
              <a:latin typeface="Arial" panose="020B0604020202020204" pitchFamily="34" charset="0"/>
              <a:cs typeface="Arial" panose="020B0604020202020204" pitchFamily="34" charset="0"/>
            </a:endParaRPr>
          </a:p>
        </p:txBody>
      </p:sp>
      <p:sp>
        <p:nvSpPr>
          <p:cNvPr id="9" name="Date Placeholder 17"/>
          <p:cNvSpPr>
            <a:spLocks noGrp="1"/>
          </p:cNvSpPr>
          <p:nvPr>
            <p:ph type="dt" sz="quarter" idx="1"/>
          </p:nvPr>
        </p:nvSpPr>
        <p:spPr>
          <a:xfrm>
            <a:off x="4005707" y="182880"/>
            <a:ext cx="2558606" cy="465138"/>
          </a:xfrm>
          <a:prstGeom prst="rect">
            <a:avLst/>
          </a:prstGeom>
        </p:spPr>
        <p:txBody>
          <a:bodyPr vert="horz" lIns="91440" tIns="45720" rIns="91440" bIns="45720" rtlCol="0"/>
          <a:lstStyle>
            <a:lvl1pPr algn="r">
              <a:defRPr sz="1200"/>
            </a:lvl1pPr>
          </a:lstStyle>
          <a:p>
            <a:fld id="{97049F91-F630-4ED4-8671-44E613DA70EF}" type="datetimeFigureOut">
              <a:rPr lang="en-US" sz="900" smtClean="0">
                <a:latin typeface="Arial" panose="020B0604020202020204" pitchFamily="34" charset="0"/>
                <a:cs typeface="Arial" panose="020B0604020202020204" pitchFamily="34" charset="0"/>
              </a:rPr>
              <a:t>4/17/2019</a:t>
            </a:fld>
            <a:endParaRPr lang="en-US" sz="900" dirty="0">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5"/>
          </p:nvPr>
        </p:nvSpPr>
        <p:spPr>
          <a:xfrm>
            <a:off x="3612515" y="8641207"/>
            <a:ext cx="3043238" cy="465138"/>
          </a:xfrm>
          <a:prstGeom prst="rect">
            <a:avLst/>
          </a:prstGeom>
        </p:spPr>
        <p:txBody>
          <a:bodyPr vert="horz" lIns="91440" tIns="45720" rIns="91440" bIns="45720" rtlCol="0" anchor="b"/>
          <a:lstStyle>
            <a:lvl1pPr algn="r">
              <a:defRPr sz="900">
                <a:latin typeface="Arial" panose="020B0604020202020204" pitchFamily="34" charset="0"/>
                <a:cs typeface="Arial" panose="020B0604020202020204" pitchFamily="34" charset="0"/>
              </a:defRPr>
            </a:lvl1pPr>
          </a:lstStyle>
          <a:p>
            <a:fld id="{9CA5C9E8-9674-4350-989A-CBF182CF309F}" type="slidenum">
              <a:rPr lang="en-US" smtClean="0"/>
              <a:pPr/>
              <a:t>‹#›</a:t>
            </a:fld>
            <a:endParaRPr lang="en-US" dirty="0"/>
          </a:p>
        </p:txBody>
      </p:sp>
    </p:spTree>
    <p:extLst>
      <p:ext uri="{BB962C8B-B14F-4D97-AF65-F5344CB8AC3E}">
        <p14:creationId xmlns:p14="http://schemas.microsoft.com/office/powerpoint/2010/main" val="3500595082"/>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Aft>
        <a:spcPts val="600"/>
      </a:spcAft>
      <a:defRPr sz="900" kern="1200">
        <a:solidFill>
          <a:schemeClr val="tx1"/>
        </a:solidFill>
        <a:latin typeface="Arial" pitchFamily="34" charset="0"/>
        <a:ea typeface="+mn-ea"/>
        <a:cs typeface="Arial" pitchFamily="34" charset="0"/>
      </a:defRPr>
    </a:lvl1pPr>
    <a:lvl2pPr marL="457200" algn="l" defTabSz="914400" rtl="0" eaLnBrk="1" latinLnBrk="0" hangingPunct="1">
      <a:spcAft>
        <a:spcPts val="600"/>
      </a:spcAft>
      <a:defRPr sz="900" kern="1200">
        <a:solidFill>
          <a:schemeClr val="tx1"/>
        </a:solidFill>
        <a:latin typeface="Arial" pitchFamily="34" charset="0"/>
        <a:ea typeface="+mn-ea"/>
        <a:cs typeface="Arial" pitchFamily="34" charset="0"/>
      </a:defRPr>
    </a:lvl2pPr>
    <a:lvl3pPr marL="914400" algn="l" defTabSz="914400" rtl="0" eaLnBrk="1" latinLnBrk="0" hangingPunct="1">
      <a:spcAft>
        <a:spcPts val="600"/>
      </a:spcAft>
      <a:defRPr sz="900" kern="1200">
        <a:solidFill>
          <a:schemeClr val="tx1"/>
        </a:solidFill>
        <a:latin typeface="Arial" pitchFamily="34" charset="0"/>
        <a:ea typeface="+mn-ea"/>
        <a:cs typeface="Arial" pitchFamily="34" charset="0"/>
      </a:defRPr>
    </a:lvl3pPr>
    <a:lvl4pPr marL="1371600" algn="l" defTabSz="914400" rtl="0" eaLnBrk="1" latinLnBrk="0" hangingPunct="1">
      <a:spcAft>
        <a:spcPts val="600"/>
      </a:spcAft>
      <a:defRPr sz="900" kern="1200">
        <a:solidFill>
          <a:schemeClr val="tx1"/>
        </a:solidFill>
        <a:latin typeface="Arial" pitchFamily="34" charset="0"/>
        <a:ea typeface="+mn-ea"/>
        <a:cs typeface="Arial" pitchFamily="34" charset="0"/>
      </a:defRPr>
    </a:lvl4pPr>
    <a:lvl5pPr marL="1828800" algn="l" defTabSz="914400" rtl="0" eaLnBrk="1" latinLnBrk="0" hangingPunct="1">
      <a:spcAft>
        <a:spcPts val="600"/>
      </a:spcAft>
      <a:defRPr sz="9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orbes.com/sites/ehrlichfu/2015/03/03/fixing-traffic-congestion-in-kenya-twende-twende/#721e67dcfb66"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doi.acm.org/10.1145/2554850.2555148" TargetMode="External"/><Relationship Id="rId5" Type="http://schemas.openxmlformats.org/officeDocument/2006/relationships/hyperlink" Target="http://doi.acm.org/10.1145/2593902.2593926" TargetMode="External"/><Relationship Id="rId4" Type="http://schemas.openxmlformats.org/officeDocument/2006/relationships/hyperlink" Target="https://pctechmag.com/2014/01/twende-twende-the-mobile-app-that-helps-kenyans-dodge-traffic/"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900" dirty="0">
                <a:solidFill>
                  <a:srgbClr val="4C69AA"/>
                </a:solidFill>
                <a:latin typeface="PF DIN Mono Medium" charset="0"/>
                <a:ea typeface="PF DIN Mono Medium" charset="0"/>
                <a:cs typeface="PF DIN Mono Medium" charset="0"/>
              </a:rPr>
              <a:t>This is the Strategy, Data &amp; Analytics (SDA) Theory of Change (towards improving delivery effectiveness)</a:t>
            </a:r>
          </a:p>
          <a:p>
            <a:endParaRPr lang="en-US" dirty="0"/>
          </a:p>
        </p:txBody>
      </p:sp>
      <p:sp>
        <p:nvSpPr>
          <p:cNvPr id="4" name="Slide Number Placeholder 3"/>
          <p:cNvSpPr>
            <a:spLocks noGrp="1"/>
          </p:cNvSpPr>
          <p:nvPr>
            <p:ph type="sldNum" sz="quarter" idx="10"/>
          </p:nvPr>
        </p:nvSpPr>
        <p:spPr/>
        <p:txBody>
          <a:bodyPr/>
          <a:lstStyle/>
          <a:p>
            <a:fld id="{42957DA8-4E94-374D-AAE3-4B897393B100}" type="slidenum">
              <a:rPr lang="en-US" smtClean="0"/>
              <a:t>2</a:t>
            </a:fld>
            <a:endParaRPr lang="en-US"/>
          </a:p>
        </p:txBody>
      </p:sp>
    </p:spTree>
    <p:extLst>
      <p:ext uri="{BB962C8B-B14F-4D97-AF65-F5344CB8AC3E}">
        <p14:creationId xmlns:p14="http://schemas.microsoft.com/office/powerpoint/2010/main" val="443320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a:p>
          <a:p>
            <a:endParaRPr lang="en-US" dirty="0"/>
          </a:p>
        </p:txBody>
      </p:sp>
      <p:sp>
        <p:nvSpPr>
          <p:cNvPr id="4" name="Footer Placeholder 3"/>
          <p:cNvSpPr>
            <a:spLocks noGrp="1"/>
          </p:cNvSpPr>
          <p:nvPr>
            <p:ph type="ftr" sz="quarter" idx="4"/>
          </p:nvPr>
        </p:nvSpPr>
        <p:spPr/>
        <p:txBody>
          <a:bodyPr/>
          <a:lstStyle/>
          <a:p>
            <a:r>
              <a:rPr lang="en-US"/>
              <a:t>© Bill &amp; Melinda Gates Foundation</a:t>
            </a:r>
            <a:endParaRPr lang="en-US" dirty="0"/>
          </a:p>
        </p:txBody>
      </p:sp>
      <p:sp>
        <p:nvSpPr>
          <p:cNvPr id="5" name="Slide Number Placeholder 4"/>
          <p:cNvSpPr>
            <a:spLocks noGrp="1"/>
          </p:cNvSpPr>
          <p:nvPr>
            <p:ph type="sldNum" sz="quarter" idx="5"/>
          </p:nvPr>
        </p:nvSpPr>
        <p:spPr/>
        <p:txBody>
          <a:bodyPr/>
          <a:lstStyle/>
          <a:p>
            <a:fld id="{9CA5C9E8-9674-4350-989A-CBF182CF309F}" type="slidenum">
              <a:rPr lang="en-US" smtClean="0"/>
              <a:pPr/>
              <a:t>16</a:t>
            </a:fld>
            <a:endParaRPr lang="en-US" dirty="0"/>
          </a:p>
        </p:txBody>
      </p:sp>
    </p:spTree>
    <p:extLst>
      <p:ext uri="{BB962C8B-B14F-4D97-AF65-F5344CB8AC3E}">
        <p14:creationId xmlns:p14="http://schemas.microsoft.com/office/powerpoint/2010/main" val="327270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 Bill &amp; Melinda Gates Foundation</a:t>
            </a:r>
            <a:endParaRPr lang="en-US" dirty="0"/>
          </a:p>
        </p:txBody>
      </p:sp>
      <p:sp>
        <p:nvSpPr>
          <p:cNvPr id="5" name="Slide Number Placeholder 4"/>
          <p:cNvSpPr>
            <a:spLocks noGrp="1"/>
          </p:cNvSpPr>
          <p:nvPr>
            <p:ph type="sldNum" sz="quarter" idx="5"/>
          </p:nvPr>
        </p:nvSpPr>
        <p:spPr/>
        <p:txBody>
          <a:bodyPr/>
          <a:lstStyle/>
          <a:p>
            <a:fld id="{9CA5C9E8-9674-4350-989A-CBF182CF309F}" type="slidenum">
              <a:rPr lang="en-US" smtClean="0"/>
              <a:pPr/>
              <a:t>5</a:t>
            </a:fld>
            <a:endParaRPr lang="en-US" dirty="0"/>
          </a:p>
        </p:txBody>
      </p:sp>
    </p:spTree>
    <p:extLst>
      <p:ext uri="{BB962C8B-B14F-4D97-AF65-F5344CB8AC3E}">
        <p14:creationId xmlns:p14="http://schemas.microsoft.com/office/powerpoint/2010/main" val="3354394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957DA8-4E94-374D-AAE3-4B897393B100}"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0095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42900" eaLnBrk="0" fontAlgn="base" hangingPunct="0">
              <a:lnSpc>
                <a:spcPts val="1245"/>
              </a:lnSpc>
              <a:spcBef>
                <a:spcPct val="0"/>
              </a:spcBef>
              <a:spcAft>
                <a:spcPct val="0"/>
              </a:spcAft>
            </a:pPr>
            <a:r>
              <a:rPr lang="en-US" sz="900" dirty="0">
                <a:solidFill>
                  <a:srgbClr val="000000"/>
                </a:solidFill>
                <a:latin typeface="Corbel" pitchFamily="-107" charset="0"/>
                <a:ea typeface="微软雅黑" charset="-122"/>
              </a:rPr>
              <a:t>B. Abelson, K. R. Varshney, and J. Sun, “Targeting Direct Cash Transfers to the Extremely Poor” </a:t>
            </a:r>
          </a:p>
          <a:p>
            <a:pPr defTabSz="342900" eaLnBrk="0" fontAlgn="base" hangingPunct="0">
              <a:lnSpc>
                <a:spcPts val="1245"/>
              </a:lnSpc>
              <a:spcBef>
                <a:spcPct val="0"/>
              </a:spcBef>
              <a:spcAft>
                <a:spcPct val="0"/>
              </a:spcAft>
            </a:pPr>
            <a:r>
              <a:rPr lang="en-US" sz="900" i="1" dirty="0">
                <a:solidFill>
                  <a:srgbClr val="000000"/>
                </a:solidFill>
                <a:latin typeface="Corbel" pitchFamily="-107" charset="0"/>
                <a:ea typeface="微软雅黑" charset="-122"/>
              </a:rPr>
              <a:t>ACM SIGKDD Conf. </a:t>
            </a:r>
            <a:r>
              <a:rPr lang="en-US" sz="900" i="1" dirty="0" err="1">
                <a:solidFill>
                  <a:srgbClr val="000000"/>
                </a:solidFill>
                <a:latin typeface="Corbel" pitchFamily="-107" charset="0"/>
                <a:ea typeface="微软雅黑" charset="-122"/>
              </a:rPr>
              <a:t>Knowl</a:t>
            </a:r>
            <a:r>
              <a:rPr lang="en-US" sz="900" i="1" dirty="0">
                <a:solidFill>
                  <a:srgbClr val="000000"/>
                </a:solidFill>
                <a:latin typeface="Corbel" pitchFamily="-107" charset="0"/>
                <a:ea typeface="微软雅黑" charset="-122"/>
              </a:rPr>
              <a:t>. Disc. Data Mining</a:t>
            </a:r>
            <a:r>
              <a:rPr lang="en-US" sz="900" dirty="0">
                <a:solidFill>
                  <a:srgbClr val="000000"/>
                </a:solidFill>
                <a:latin typeface="Corbel" pitchFamily="-107" charset="0"/>
                <a:ea typeface="微软雅黑" charset="-122"/>
              </a:rPr>
              <a:t>, p. 1563-1572, Aug. 2014.</a:t>
            </a:r>
          </a:p>
          <a:p>
            <a:endParaRPr lang="en-US" dirty="0"/>
          </a:p>
        </p:txBody>
      </p:sp>
      <p:sp>
        <p:nvSpPr>
          <p:cNvPr id="4" name="Footer Placeholder 3"/>
          <p:cNvSpPr>
            <a:spLocks noGrp="1"/>
          </p:cNvSpPr>
          <p:nvPr>
            <p:ph type="ftr" sz="quarter" idx="4"/>
          </p:nvPr>
        </p:nvSpPr>
        <p:spPr/>
        <p:txBody>
          <a:bodyPr/>
          <a:lstStyle/>
          <a:p>
            <a:r>
              <a:rPr lang="en-US"/>
              <a:t>© Bill &amp; Melinda Gates Foundation</a:t>
            </a:r>
            <a:endParaRPr lang="en-US" dirty="0"/>
          </a:p>
        </p:txBody>
      </p:sp>
      <p:sp>
        <p:nvSpPr>
          <p:cNvPr id="5" name="Slide Number Placeholder 4"/>
          <p:cNvSpPr>
            <a:spLocks noGrp="1"/>
          </p:cNvSpPr>
          <p:nvPr>
            <p:ph type="sldNum" sz="quarter" idx="5"/>
          </p:nvPr>
        </p:nvSpPr>
        <p:spPr/>
        <p:txBody>
          <a:bodyPr/>
          <a:lstStyle/>
          <a:p>
            <a:fld id="{9CA5C9E8-9674-4350-989A-CBF182CF309F}" type="slidenum">
              <a:rPr lang="en-US" smtClean="0"/>
              <a:pPr/>
              <a:t>8</a:t>
            </a:fld>
            <a:endParaRPr lang="en-US" dirty="0"/>
          </a:p>
        </p:txBody>
      </p:sp>
    </p:spTree>
    <p:extLst>
      <p:ext uri="{BB962C8B-B14F-4D97-AF65-F5344CB8AC3E}">
        <p14:creationId xmlns:p14="http://schemas.microsoft.com/office/powerpoint/2010/main" val="162681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1238D7-2964-1049-A77A-BCD47990E1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771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9452A"/>
                </a:solidFill>
                <a:effectLst/>
                <a:uLnTx/>
                <a:uFillTx/>
                <a:latin typeface="Arial"/>
                <a:ea typeface="+mn-ea"/>
                <a:cs typeface="Arial" pitchFamily="34" charset="0"/>
                <a:hlinkClick r:id="rId3"/>
              </a:rPr>
              <a:t>https://www.forbes.com/sites/ehrlichfu/2015/03/03/fixing-traffic-congestion-in-kenya-twende-twende/#721e67dcfb66</a:t>
            </a:r>
            <a:endParaRPr kumimoji="0" lang="en-US" sz="900" b="0" i="0" u="none" strike="noStrike" kern="1200" cap="none" spc="0" normalizeH="0" baseline="0" noProof="0" dirty="0">
              <a:ln>
                <a:noFill/>
              </a:ln>
              <a:solidFill>
                <a:srgbClr val="59452A"/>
              </a:solidFill>
              <a:effectLst/>
              <a:uLnTx/>
              <a:uFillTx/>
              <a:latin typeface="Arial"/>
              <a:ea typeface="+mn-ea"/>
              <a:cs typeface="Arial"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9452A"/>
                </a:solidFill>
                <a:effectLst/>
                <a:uLnTx/>
                <a:uFillTx/>
                <a:latin typeface="Arial"/>
                <a:ea typeface="+mn-ea"/>
                <a:cs typeface="Arial" pitchFamily="34" charset="0"/>
                <a:hlinkClick r:id="rId4"/>
              </a:rPr>
              <a:t>https://pctechmag.com/2014/01/twende-twende-the-mobile-app-that-helps-kenyans-dodge-traffic</a:t>
            </a:r>
            <a:endParaRPr kumimoji="0" lang="en-US" sz="900" b="0" i="0" u="none" strike="noStrike" kern="1200" cap="none" spc="0" normalizeH="0" baseline="0" noProof="0" dirty="0">
              <a:ln>
                <a:noFill/>
              </a:ln>
              <a:solidFill>
                <a:srgbClr val="59452A"/>
              </a:solidFill>
              <a:effectLst/>
              <a:uLnTx/>
              <a:uFillTx/>
              <a:latin typeface="Arial"/>
              <a:ea typeface="+mn-ea"/>
              <a:cs typeface="Arial"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444444"/>
              </a:solidFill>
              <a:effectLst/>
              <a:uLnTx/>
              <a:uFillTx/>
              <a:latin typeface="Source Sans Pro"/>
              <a:ea typeface="+mn-ea"/>
              <a:cs typeface="Arial"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4444"/>
                </a:solidFill>
                <a:effectLst/>
                <a:uLnTx/>
                <a:uFillTx/>
                <a:latin typeface="Source Sans Pro"/>
                <a:ea typeface="+mn-ea"/>
                <a:cs typeface="Arial" pitchFamily="34" charset="0"/>
              </a:rPr>
              <a:t>References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Andrew </a:t>
            </a:r>
            <a:r>
              <a:rPr kumimoji="0" lang="en-US" sz="900" b="0" i="0" u="none" strike="noStrike" kern="1200" cap="none" spc="0" normalizeH="0" baseline="0" noProof="0" dirty="0" err="1">
                <a:ln>
                  <a:noFill/>
                </a:ln>
                <a:solidFill>
                  <a:srgbClr val="444444"/>
                </a:solidFill>
                <a:effectLst/>
                <a:uLnTx/>
                <a:uFillTx/>
                <a:latin typeface="Source Sans Pro"/>
                <a:ea typeface="+mn-ea"/>
                <a:cs typeface="Arial" pitchFamily="34" charset="0"/>
              </a:rPr>
              <a:t>Kinai</a:t>
            </a: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 Reginald E. Bryant, Aisha Walcott-Bryant, Eric </a:t>
            </a:r>
            <a:r>
              <a:rPr kumimoji="0" lang="en-US" sz="900" b="0" i="0" u="none" strike="noStrike" kern="1200" cap="none" spc="0" normalizeH="0" baseline="0" noProof="0" dirty="0" err="1">
                <a:ln>
                  <a:noFill/>
                </a:ln>
                <a:solidFill>
                  <a:srgbClr val="444444"/>
                </a:solidFill>
                <a:effectLst/>
                <a:uLnTx/>
                <a:uFillTx/>
                <a:latin typeface="Source Sans Pro"/>
                <a:ea typeface="+mn-ea"/>
                <a:cs typeface="Arial" pitchFamily="34" charset="0"/>
              </a:rPr>
              <a:t>Mibuari</a:t>
            </a: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 Komminist Weldemariam, and </a:t>
            </a:r>
            <a:r>
              <a:rPr kumimoji="0" lang="en-US" sz="900" b="0" i="0" u="none" strike="noStrike" kern="1200" cap="none" spc="0" normalizeH="0" baseline="0" noProof="0" dirty="0" err="1">
                <a:ln>
                  <a:noFill/>
                </a:ln>
                <a:solidFill>
                  <a:srgbClr val="444444"/>
                </a:solidFill>
                <a:effectLst/>
                <a:uLnTx/>
                <a:uFillTx/>
                <a:latin typeface="Source Sans Pro"/>
                <a:ea typeface="+mn-ea"/>
                <a:cs typeface="Arial" pitchFamily="34" charset="0"/>
              </a:rPr>
              <a:t>Osamuyimen</a:t>
            </a: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 Stewart. 2014. </a:t>
            </a:r>
            <a:r>
              <a:rPr kumimoji="0" lang="en-US" sz="900" b="0" i="0" u="none" strike="noStrike" kern="1200" cap="none" spc="0" normalizeH="0" baseline="0" noProof="0" dirty="0" err="1">
                <a:ln>
                  <a:noFill/>
                </a:ln>
                <a:solidFill>
                  <a:srgbClr val="444444"/>
                </a:solidFill>
                <a:effectLst/>
                <a:uLnTx/>
                <a:uFillTx/>
                <a:latin typeface="Source Sans Pro"/>
                <a:ea typeface="+mn-ea"/>
                <a:cs typeface="Arial" pitchFamily="34" charset="0"/>
              </a:rPr>
              <a:t>Twende-twende</a:t>
            </a: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 a mobile application for traffic congestion awareness and routing. In </a:t>
            </a:r>
            <a:r>
              <a:rPr kumimoji="0" lang="en-US" sz="900" b="0" i="1" u="none" strike="noStrike" kern="1200" cap="none" spc="0" normalizeH="0" baseline="0" noProof="0" dirty="0">
                <a:ln>
                  <a:noFill/>
                </a:ln>
                <a:solidFill>
                  <a:srgbClr val="444444"/>
                </a:solidFill>
                <a:effectLst/>
                <a:uLnTx/>
                <a:uFillTx/>
                <a:latin typeface="Source Sans Pro"/>
                <a:ea typeface="+mn-ea"/>
                <a:cs typeface="Arial" pitchFamily="34" charset="0"/>
              </a:rPr>
              <a:t>Proceedings of the 1st International Conference on Mobile Software Engineering and Systems</a:t>
            </a: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 (</a:t>
            </a:r>
            <a:r>
              <a:rPr kumimoji="0" lang="en-US" sz="900" b="0" i="0" u="none" strike="noStrike" kern="1200" cap="none" spc="0" normalizeH="0" baseline="0" noProof="0" dirty="0" err="1">
                <a:ln>
                  <a:noFill/>
                </a:ln>
                <a:solidFill>
                  <a:srgbClr val="444444"/>
                </a:solidFill>
                <a:effectLst/>
                <a:uLnTx/>
                <a:uFillTx/>
                <a:latin typeface="Source Sans Pro"/>
                <a:ea typeface="+mn-ea"/>
                <a:cs typeface="Arial" pitchFamily="34" charset="0"/>
              </a:rPr>
              <a:t>MOBILESoft</a:t>
            </a: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 2014). ACM, New York, NY, USA, 93-98. DOI=10.1145/2593902.2593926 </a:t>
            </a:r>
            <a:r>
              <a:rPr kumimoji="0" lang="en-US" sz="900" b="0" i="0" u="none" strike="noStrike" kern="1200" cap="none" spc="0" normalizeH="0" baseline="0" noProof="0" dirty="0">
                <a:ln>
                  <a:noFill/>
                </a:ln>
                <a:solidFill>
                  <a:srgbClr val="478FB3"/>
                </a:solidFill>
                <a:effectLst/>
                <a:uLnTx/>
                <a:uFillTx/>
                <a:latin typeface="Source Sans Pro"/>
                <a:ea typeface="+mn-ea"/>
                <a:cs typeface="Arial" pitchFamily="34" charset="0"/>
                <a:hlinkClick r:id="rId5"/>
              </a:rPr>
              <a:t>http://doi.acm.org/10.1145/2593902.2593926</a:t>
            </a:r>
            <a:endPar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Andrew </a:t>
            </a:r>
            <a:r>
              <a:rPr kumimoji="0" lang="en-US" sz="900" b="0" i="0" u="none" strike="noStrike" kern="1200" cap="none" spc="0" normalizeH="0" baseline="0" noProof="0" dirty="0" err="1">
                <a:ln>
                  <a:noFill/>
                </a:ln>
                <a:solidFill>
                  <a:srgbClr val="444444"/>
                </a:solidFill>
                <a:effectLst/>
                <a:uLnTx/>
                <a:uFillTx/>
                <a:latin typeface="Source Sans Pro"/>
                <a:ea typeface="+mn-ea"/>
                <a:cs typeface="Arial" pitchFamily="34" charset="0"/>
              </a:rPr>
              <a:t>Kinai</a:t>
            </a: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 Reginald E. Bryant, Aisha Walcott-Bryant, Eric </a:t>
            </a:r>
            <a:r>
              <a:rPr kumimoji="0" lang="en-US" sz="900" b="0" i="0" u="none" strike="noStrike" kern="1200" cap="none" spc="0" normalizeH="0" baseline="0" noProof="0" dirty="0" err="1">
                <a:ln>
                  <a:noFill/>
                </a:ln>
                <a:solidFill>
                  <a:srgbClr val="444444"/>
                </a:solidFill>
                <a:effectLst/>
                <a:uLnTx/>
                <a:uFillTx/>
                <a:latin typeface="Source Sans Pro"/>
                <a:ea typeface="+mn-ea"/>
                <a:cs typeface="Arial" pitchFamily="34" charset="0"/>
              </a:rPr>
              <a:t>Mibuari</a:t>
            </a: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 Komminist Weldemariam, and </a:t>
            </a:r>
            <a:r>
              <a:rPr kumimoji="0" lang="en-US" sz="900" b="0" i="0" u="none" strike="noStrike" kern="1200" cap="none" spc="0" normalizeH="0" baseline="0" noProof="0" dirty="0" err="1">
                <a:ln>
                  <a:noFill/>
                </a:ln>
                <a:solidFill>
                  <a:srgbClr val="444444"/>
                </a:solidFill>
                <a:effectLst/>
                <a:uLnTx/>
                <a:uFillTx/>
                <a:latin typeface="Source Sans Pro"/>
                <a:ea typeface="+mn-ea"/>
                <a:cs typeface="Arial" pitchFamily="34" charset="0"/>
              </a:rPr>
              <a:t>Osamuyimen</a:t>
            </a: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 Stewart. 2014. Traffic 411: a traffic congestion routing and awareness platform for Nairobi. In </a:t>
            </a:r>
            <a:r>
              <a:rPr kumimoji="0" lang="en-US" sz="900" b="0" i="1" u="none" strike="noStrike" kern="1200" cap="none" spc="0" normalizeH="0" baseline="0" noProof="0" dirty="0">
                <a:ln>
                  <a:noFill/>
                </a:ln>
                <a:solidFill>
                  <a:srgbClr val="444444"/>
                </a:solidFill>
                <a:effectLst/>
                <a:uLnTx/>
                <a:uFillTx/>
                <a:latin typeface="Source Sans Pro"/>
                <a:ea typeface="+mn-ea"/>
                <a:cs typeface="Arial" pitchFamily="34" charset="0"/>
              </a:rPr>
              <a:t>Proceedings of the 29th Annual ACM Symposium on Applied Computing</a:t>
            </a:r>
            <a:r>
              <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rPr>
              <a:t> (SAC ’14). ACM, New York, NY, USA, 1475-1476. DOI=10.1145/2554850.2555148 </a:t>
            </a:r>
            <a:r>
              <a:rPr kumimoji="0" lang="en-US" sz="900" b="0" i="0" u="none" strike="noStrike" kern="1200" cap="none" spc="0" normalizeH="0" baseline="0" noProof="0" dirty="0">
                <a:ln>
                  <a:noFill/>
                </a:ln>
                <a:solidFill>
                  <a:srgbClr val="478FB3"/>
                </a:solidFill>
                <a:effectLst/>
                <a:uLnTx/>
                <a:uFillTx/>
                <a:latin typeface="Source Sans Pro"/>
                <a:ea typeface="+mn-ea"/>
                <a:cs typeface="Arial" pitchFamily="34" charset="0"/>
                <a:hlinkClick r:id="rId6"/>
              </a:rPr>
              <a:t>http://doi.acm.org/10.1145/2554850.2555148</a:t>
            </a:r>
            <a:endParaRPr kumimoji="0" lang="en-US" sz="900" b="0" i="0" u="none" strike="noStrike" kern="1200" cap="none" spc="0" normalizeH="0" baseline="0" noProof="0" dirty="0">
              <a:ln>
                <a:noFill/>
              </a:ln>
              <a:solidFill>
                <a:srgbClr val="444444"/>
              </a:solidFill>
              <a:effectLst/>
              <a:uLnTx/>
              <a:uFillTx/>
              <a:latin typeface="Source Sans Pro"/>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16B293E8-D3F2-42A0-B469-30BB58676C9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3323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29139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mn-ea"/>
                <a:cs typeface="Arial" pitchFamily="34" charset="0"/>
              </a:rPr>
              <a:t>© Bill &amp; Melinda Gates Foundation</a:t>
            </a:r>
            <a:endParaRPr kumimoji="0" lang="en-US"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5C9E8-9674-4350-989A-CBF182CF309F}"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0178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Actualizing “Man-machine symbiosis” in Africa’s AI systems</a:t>
            </a:r>
          </a:p>
          <a:p>
            <a:pPr marL="0" lvl="1" indent="0">
              <a:buNone/>
            </a:pPr>
            <a:r>
              <a:rPr lang="en-US" sz="2000" dirty="0"/>
              <a:t>“in not too many years, human brains and computing machines will be coupled together very tightly and the resulting partnership will think as no human brain has ever thought and process data in a way not approached by the information-handling machines we know today.”</a:t>
            </a:r>
          </a:p>
          <a:p>
            <a:pPr marL="0" lvl="1" indent="0">
              <a:buNone/>
            </a:pPr>
            <a:r>
              <a:rPr lang="en-US" sz="1350" dirty="0"/>
              <a:t>J.C.R </a:t>
            </a:r>
            <a:r>
              <a:rPr lang="en-US" sz="1350" dirty="0" err="1"/>
              <a:t>Licklider</a:t>
            </a:r>
            <a:r>
              <a:rPr lang="en-US" sz="1350" dirty="0"/>
              <a:t> (1960)</a:t>
            </a:r>
          </a:p>
          <a:p>
            <a:r>
              <a:rPr lang="en-US" dirty="0"/>
              <a:t>On one hand, human Knowledge is obscure, very</a:t>
            </a:r>
            <a:r>
              <a:rPr lang="en-US" baseline="0" dirty="0"/>
              <a:t> </a:t>
            </a:r>
            <a:r>
              <a:rPr lang="en-US" dirty="0"/>
              <a:t>mysterious</a:t>
            </a:r>
            <a:r>
              <a:rPr lang="en-US" baseline="0" dirty="0"/>
              <a:t> to machines </a:t>
            </a:r>
            <a:r>
              <a:rPr lang="mr-IN" baseline="0" dirty="0"/>
              <a:t>–</a:t>
            </a:r>
            <a:r>
              <a:rPr lang="en-US" baseline="0" dirty="0"/>
              <a:t> Unstructured data analysis is hard for computers </a:t>
            </a:r>
            <a:r>
              <a:rPr lang="mr-IN" baseline="0" dirty="0"/>
              <a:t>–</a:t>
            </a:r>
            <a:r>
              <a:rPr lang="en-US" baseline="0" dirty="0"/>
              <a:t> easy for humans </a:t>
            </a:r>
            <a:r>
              <a:rPr lang="mr-IN" baseline="0" dirty="0"/>
              <a:t>–</a:t>
            </a:r>
            <a:r>
              <a:rPr lang="en-US" baseline="0" dirty="0"/>
              <a:t> Knowledge is not well defined at all from a computer science perspective </a:t>
            </a:r>
            <a:r>
              <a:rPr lang="mr-IN" baseline="0" dirty="0"/>
              <a:t>–</a:t>
            </a:r>
            <a:r>
              <a:rPr lang="en-US" baseline="0" dirty="0"/>
              <a:t> We know how to represent data and information, not knowledge</a:t>
            </a:r>
          </a:p>
          <a:p>
            <a:endParaRPr lang="en-US" baseline="0" dirty="0"/>
          </a:p>
          <a:p>
            <a:r>
              <a:rPr lang="en-US" baseline="0" dirty="0"/>
              <a:t>On the other hand, high dimensional data sets are hard and obscure for humans, at least without the help of the machine </a:t>
            </a:r>
            <a:r>
              <a:rPr lang="mr-IN" baseline="0" dirty="0"/>
              <a:t>–</a:t>
            </a:r>
            <a:r>
              <a:rPr lang="en-US" baseline="0" dirty="0"/>
              <a:t> We do not really understand how machines think</a:t>
            </a:r>
          </a:p>
          <a:p>
            <a:r>
              <a:rPr lang="en-US" baseline="0" dirty="0"/>
              <a:t>Today, </a:t>
            </a:r>
          </a:p>
          <a:p>
            <a:r>
              <a:rPr lang="en-US" baseline="0" dirty="0"/>
              <a:t>- Suboptimal use of existing human knowledge in AI today </a:t>
            </a:r>
          </a:p>
          <a:p>
            <a:pPr marL="171450" indent="-171450">
              <a:buFontTx/>
              <a:buChar char="-"/>
            </a:pPr>
            <a:r>
              <a:rPr lang="en-US" baseline="0" dirty="0"/>
              <a:t>Huge </a:t>
            </a:r>
            <a:r>
              <a:rPr lang="en-US" baseline="0" dirty="0" err="1"/>
              <a:t>explainability</a:t>
            </a:r>
            <a:r>
              <a:rPr lang="en-US" baseline="0" dirty="0"/>
              <a:t> challenges</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mn-ea"/>
                <a:cs typeface="Arial" pitchFamily="34" charset="0"/>
              </a:rPr>
              <a:t>© Bill &amp; Melinda Gates Foundation</a:t>
            </a:r>
            <a:endParaRPr kumimoji="0" lang="en-US"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5C9E8-9674-4350-989A-CBF182CF309F}"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3331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957DA8-4E94-374D-AAE3-4B897393B100}"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1047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9144000" cy="5143500"/>
          </a:xfrm>
        </p:spPr>
        <p:txBody>
          <a:bodyPr lIns="4754880" tIns="1920240" rIns="0" bIns="0">
            <a:normAutofit/>
          </a:bodyPr>
          <a:lstStyle>
            <a:lvl1pPr marL="0" indent="0">
              <a:buNone/>
              <a:defRPr sz="1800">
                <a:latin typeface="Arial" panose="020B0604020202020204" pitchFamily="34" charset="0"/>
                <a:cs typeface="Arial" panose="020B0604020202020204" pitchFamily="34" charset="0"/>
              </a:defRPr>
            </a:lvl1pPr>
          </a:lstStyle>
          <a:p>
            <a:r>
              <a:rPr lang="en-US" dirty="0"/>
              <a:t>Click on the icon to insert a </a:t>
            </a:r>
            <a:br>
              <a:rPr lang="en-US" dirty="0"/>
            </a:br>
            <a:r>
              <a:rPr lang="en-US" dirty="0"/>
              <a:t>new photo. Detailed instructions </a:t>
            </a:r>
            <a:br>
              <a:rPr lang="en-US" dirty="0"/>
            </a:br>
            <a:r>
              <a:rPr lang="en-US" dirty="0"/>
              <a:t>can be found on the slide titled</a:t>
            </a:r>
            <a:br>
              <a:rPr lang="en-US" dirty="0"/>
            </a:br>
            <a:r>
              <a:rPr lang="en-US" dirty="0"/>
              <a:t>“CHANGING THE PHOTO ON </a:t>
            </a:r>
            <a:br>
              <a:rPr lang="en-US" dirty="0"/>
            </a:br>
            <a:r>
              <a:rPr lang="en-US" dirty="0"/>
              <a:t>YOUR TITLE SLIDE.”</a:t>
            </a:r>
          </a:p>
        </p:txBody>
      </p:sp>
      <p:sp>
        <p:nvSpPr>
          <p:cNvPr id="2" name="Title 1"/>
          <p:cNvSpPr>
            <a:spLocks noGrp="1"/>
          </p:cNvSpPr>
          <p:nvPr>
            <p:ph type="ctrTitle" hasCustomPrompt="1"/>
          </p:nvPr>
        </p:nvSpPr>
        <p:spPr>
          <a:xfrm>
            <a:off x="365125" y="1844776"/>
            <a:ext cx="4140200" cy="847549"/>
          </a:xfrm>
        </p:spPr>
        <p:txBody>
          <a:bodyPr/>
          <a:lstStyle>
            <a:lvl1pPr>
              <a:defRPr b="0" baseline="0">
                <a:solidFill>
                  <a:schemeClr val="bg1"/>
                </a:solidFill>
              </a:defRPr>
            </a:lvl1pPr>
          </a:lstStyle>
          <a:p>
            <a:r>
              <a:rPr lang="en-US"/>
              <a:t>INSERT MAIN TITLE HERE – UP TO 2 LINES (ALL CAPS)</a:t>
            </a:r>
            <a:endParaRPr lang="en-US" dirty="0"/>
          </a:p>
        </p:txBody>
      </p:sp>
      <p:sp>
        <p:nvSpPr>
          <p:cNvPr id="3" name="Subtitle 2"/>
          <p:cNvSpPr>
            <a:spLocks noGrp="1"/>
          </p:cNvSpPr>
          <p:nvPr>
            <p:ph type="subTitle" idx="1" hasCustomPrompt="1"/>
          </p:nvPr>
        </p:nvSpPr>
        <p:spPr>
          <a:xfrm>
            <a:off x="365126" y="2722335"/>
            <a:ext cx="4140200" cy="522515"/>
          </a:xfrm>
        </p:spPr>
        <p:txBody>
          <a:bodyPr/>
          <a:lstStyle>
            <a:lvl1pPr marL="0" indent="0" algn="l">
              <a:spcBef>
                <a:spcPts val="0"/>
              </a:spcBef>
              <a:buNone/>
              <a:defRPr sz="1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6" y="4056062"/>
            <a:ext cx="4140200" cy="760868"/>
          </a:xfrm>
        </p:spPr>
        <p:txBody>
          <a:bodyPr/>
          <a:lstStyle>
            <a:lvl1pPr marL="1588" indent="0">
              <a:lnSpc>
                <a:spcPts val="1700"/>
              </a:lnSpc>
              <a:spcBef>
                <a:spcPts val="0"/>
              </a:spcBef>
              <a:buNone/>
              <a:defRPr sz="1200">
                <a:solidFill>
                  <a:schemeClr val="bg1"/>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bg1"/>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4" y="3493008"/>
            <a:ext cx="4140201" cy="274637"/>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solidFill>
                <a:srgbClr val="FFFFFF"/>
              </a:solidFill>
            </a:endParaRPr>
          </a:p>
        </p:txBody>
      </p:sp>
      <p:sp>
        <p:nvSpPr>
          <p:cNvPr id="8" name="Footer Placeholder 3"/>
          <p:cNvSpPr>
            <a:spLocks noGrp="1"/>
          </p:cNvSpPr>
          <p:nvPr>
            <p:ph type="ftr" sz="quarter" idx="15"/>
          </p:nvPr>
        </p:nvSpPr>
        <p:spPr>
          <a:xfrm>
            <a:off x="5816600" y="4895959"/>
            <a:ext cx="2895600" cy="155598"/>
          </a:xfrm>
        </p:spPr>
        <p:txBody>
          <a:bodyPr/>
          <a:lstStyle>
            <a:lvl1pPr>
              <a:defRPr sz="500">
                <a:solidFill>
                  <a:schemeClr val="bg1"/>
                </a:solidFill>
              </a:defRPr>
            </a:lvl1pPr>
          </a:lstStyle>
          <a:p>
            <a:pPr algn="r"/>
            <a:r>
              <a:rPr lang="en-US"/>
              <a:t>© Bill &amp; Melinda Gates Foundation      |</a:t>
            </a:r>
            <a:endParaRPr lang="en-US" dirty="0"/>
          </a:p>
        </p:txBody>
      </p:sp>
    </p:spTree>
    <p:extLst>
      <p:ext uri="{BB962C8B-B14F-4D97-AF65-F5344CB8AC3E}">
        <p14:creationId xmlns:p14="http://schemas.microsoft.com/office/powerpoint/2010/main" val="1269545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0"/>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37" indent="-171450">
              <a:spcBef>
                <a:spcPts val="600"/>
              </a:spcBef>
              <a:spcAft>
                <a:spcPts val="0"/>
              </a:spcAft>
              <a:buFont typeface="Arial" panose="020B0604020202020204" pitchFamily="34" charset="0"/>
              <a:buChar char="-"/>
              <a:defRPr baseline="0"/>
            </a:lvl4pPr>
            <a:lvl5pPr marL="685800" indent="-171450">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3656013" y="0"/>
            <a:ext cx="5487987" cy="5143500"/>
          </a:xfrm>
        </p:spPr>
        <p:txBody>
          <a:bodyPr tIns="822960"/>
          <a:lstStyle>
            <a:lvl1pPr marL="0" indent="0" algn="ctr">
              <a:buNone/>
              <a:defRPr baseline="0"/>
            </a:lvl1pPr>
          </a:lstStyle>
          <a:p>
            <a:r>
              <a:rPr lang="en-US"/>
              <a:t>Click icon to add picture</a:t>
            </a:r>
            <a:endParaRPr lang="en-US" dirty="0"/>
          </a:p>
        </p:txBody>
      </p:sp>
      <p:sp>
        <p:nvSpPr>
          <p:cNvPr id="10" name="Rectangle 9"/>
          <p:cNvSpPr/>
          <p:nvPr userDrawn="1"/>
        </p:nvSpPr>
        <p:spPr>
          <a:xfrm>
            <a:off x="0" y="501982"/>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itle 5"/>
          <p:cNvSpPr>
            <a:spLocks noGrp="1"/>
          </p:cNvSpPr>
          <p:nvPr>
            <p:ph type="title" hasCustomPrompt="1"/>
          </p:nvPr>
        </p:nvSpPr>
        <p:spPr>
          <a:xfrm>
            <a:off x="365125" y="484691"/>
            <a:ext cx="3170238" cy="646646"/>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15607107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3656014" y="0"/>
            <a:ext cx="5487987" cy="5143500"/>
          </a:xfrm>
        </p:spPr>
        <p:txBody>
          <a:bodyPr tIns="822960"/>
          <a:lstStyle>
            <a:lvl1pPr marL="0" indent="0" algn="ctr">
              <a:buNone/>
              <a:defRPr baseline="0"/>
            </a:lvl1pPr>
          </a:lstStyle>
          <a:p>
            <a:r>
              <a:rPr lang="en-US"/>
              <a:t>Click icon to add picture</a:t>
            </a:r>
            <a:endParaRPr lang="en-US" dirty="0"/>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Title 5"/>
          <p:cNvSpPr>
            <a:spLocks noGrp="1"/>
          </p:cNvSpPr>
          <p:nvPr>
            <p:ph type="title" hasCustomPrompt="1"/>
          </p:nvPr>
        </p:nvSpPr>
        <p:spPr>
          <a:xfrm>
            <a:off x="365125" y="484692"/>
            <a:ext cx="3170238" cy="646646"/>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427072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9144000" cy="51435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227435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9118" y="1371600"/>
            <a:ext cx="6173808" cy="2171700"/>
          </a:xfrm>
        </p:spPr>
        <p:txBody>
          <a:bodyPr/>
          <a:lstStyle>
            <a:lvl1pPr>
              <a:lnSpc>
                <a:spcPct val="80000"/>
              </a:lnSpc>
              <a:defRPr sz="4950">
                <a:solidFill>
                  <a:schemeClr val="tx1"/>
                </a:solidFill>
              </a:defRPr>
            </a:lvl1pPr>
          </a:lstStyle>
          <a:p>
            <a:r>
              <a:rPr lang="en-US"/>
              <a:t>Click to edit Master title style</a:t>
            </a:r>
            <a:endParaRPr dirty="0"/>
          </a:p>
        </p:txBody>
      </p:sp>
      <p:sp>
        <p:nvSpPr>
          <p:cNvPr id="3" name="Subtitle 2"/>
          <p:cNvSpPr>
            <a:spLocks noGrp="1"/>
          </p:cNvSpPr>
          <p:nvPr>
            <p:ph type="subTitle" idx="1"/>
          </p:nvPr>
        </p:nvSpPr>
        <p:spPr>
          <a:xfrm>
            <a:off x="799117" y="3600450"/>
            <a:ext cx="6173808" cy="914400"/>
          </a:xfrm>
        </p:spPr>
        <p:txBody>
          <a:bodyPr>
            <a:normAutofit/>
          </a:bodyPr>
          <a:lstStyle>
            <a:lvl1pPr marL="0" indent="0" algn="l">
              <a:spcBef>
                <a:spcPts val="0"/>
              </a:spcBef>
              <a:buNone/>
              <a:defRPr sz="1500" cap="all" spc="150" baseline="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234402744"/>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0"/>
          </p:nvPr>
        </p:nvSpPr>
        <p:spPr/>
        <p:txBody>
          <a:bodyPr rtlCol="0"/>
          <a:lstStyle>
            <a:lvl1pPr defTabSz="342900" fontAlgn="base">
              <a:spcBef>
                <a:spcPct val="0"/>
              </a:spcBef>
              <a:spcAft>
                <a:spcPct val="0"/>
              </a:spcAft>
              <a:buClr>
                <a:srgbClr val="000000"/>
              </a:buClr>
              <a:buSzPct val="100000"/>
              <a:buFont typeface="Times New Roman" pitchFamily="-106" charset="0"/>
              <a:buNone/>
              <a:defRPr>
                <a:solidFill>
                  <a:srgbClr val="FFFFFF"/>
                </a:solidFill>
                <a:latin typeface="+mn-lt"/>
                <a:ea typeface="微软雅黑" charset="-122"/>
                <a:cs typeface="微软雅黑" charset="-122"/>
              </a:defRPr>
            </a:lvl1pPr>
          </a:lstStyle>
          <a:p>
            <a:pPr>
              <a:defRPr/>
            </a:pPr>
            <a:r>
              <a:rPr lang="en-US"/>
              <a:t>IBM Research: Mobile, Solutions, and Mathematical Sciences</a:t>
            </a:r>
          </a:p>
        </p:txBody>
      </p:sp>
      <p:sp>
        <p:nvSpPr>
          <p:cNvPr id="6" name="Slide Number Placeholder 5"/>
          <p:cNvSpPr>
            <a:spLocks noGrp="1"/>
          </p:cNvSpPr>
          <p:nvPr>
            <p:ph type="sldNum" sz="quarter" idx="11"/>
          </p:nvPr>
        </p:nvSpPr>
        <p:spPr/>
        <p:txBody>
          <a:bodyPr/>
          <a:lstStyle>
            <a:lvl1pPr defTabSz="342900">
              <a:buClr>
                <a:srgbClr val="000000"/>
              </a:buClr>
              <a:buSzPct val="100000"/>
              <a:buFont typeface="Times New Roman" pitchFamily="-106" charset="0"/>
              <a:buNone/>
              <a:defRPr>
                <a:latin typeface="Corbel" pitchFamily="-106" charset="0"/>
              </a:defRPr>
            </a:lvl1pPr>
          </a:lstStyle>
          <a:p>
            <a:pPr>
              <a:defRPr/>
            </a:pPr>
            <a:fld id="{135812CB-D66D-8149-BF22-2CF27F49CF99}" type="slidenum">
              <a:rPr lang="en-US"/>
              <a:pPr>
                <a:defRPr/>
              </a:pPr>
              <a:t>‹#›</a:t>
            </a:fld>
            <a:endParaRPr lang="en-US"/>
          </a:p>
        </p:txBody>
      </p:sp>
    </p:spTree>
    <p:extLst>
      <p:ext uri="{BB962C8B-B14F-4D97-AF65-F5344CB8AC3E}">
        <p14:creationId xmlns:p14="http://schemas.microsoft.com/office/powerpoint/2010/main" val="3209160870"/>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241" y="1885950"/>
            <a:ext cx="7888754" cy="2114550"/>
          </a:xfrm>
        </p:spPr>
        <p:txBody>
          <a:bodyPr/>
          <a:lstStyle>
            <a:lvl1pPr algn="l">
              <a:lnSpc>
                <a:spcPct val="80000"/>
              </a:lnSpc>
              <a:defRPr sz="3600" b="0" cap="none" baseline="0"/>
            </a:lvl1pPr>
          </a:lstStyle>
          <a:p>
            <a:r>
              <a:rPr lang="en-US"/>
              <a:t>Click to edit Master title style</a:t>
            </a:r>
            <a:endParaRPr/>
          </a:p>
        </p:txBody>
      </p:sp>
      <p:sp>
        <p:nvSpPr>
          <p:cNvPr id="3" name="Text Placeholder 2"/>
          <p:cNvSpPr>
            <a:spLocks noGrp="1"/>
          </p:cNvSpPr>
          <p:nvPr>
            <p:ph type="body" idx="1"/>
          </p:nvPr>
        </p:nvSpPr>
        <p:spPr>
          <a:xfrm>
            <a:off x="624241" y="4057651"/>
            <a:ext cx="7888754" cy="457201"/>
          </a:xfrm>
        </p:spPr>
        <p:txBody>
          <a:bodyPr>
            <a:normAutofit/>
          </a:bodyPr>
          <a:lstStyle>
            <a:lvl1pPr marL="0" indent="0">
              <a:spcBef>
                <a:spcPts val="0"/>
              </a:spcBef>
              <a:buNone/>
              <a:defRPr sz="1500" cap="all" spc="150" baseline="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0"/>
          </p:nvPr>
        </p:nvSpPr>
        <p:spPr/>
        <p:txBody>
          <a:bodyPr rtlCol="0"/>
          <a:lstStyle>
            <a:lvl1pPr defTabSz="342900" fontAlgn="base">
              <a:spcBef>
                <a:spcPct val="0"/>
              </a:spcBef>
              <a:spcAft>
                <a:spcPct val="0"/>
              </a:spcAft>
              <a:buClr>
                <a:srgbClr val="000000"/>
              </a:buClr>
              <a:buSzPct val="100000"/>
              <a:buFont typeface="Times New Roman" pitchFamily="-106" charset="0"/>
              <a:buNone/>
              <a:defRPr>
                <a:solidFill>
                  <a:srgbClr val="FFFFFF"/>
                </a:solidFill>
                <a:latin typeface="+mn-lt"/>
                <a:ea typeface="微软雅黑" charset="-122"/>
                <a:cs typeface="微软雅黑" charset="-122"/>
              </a:defRPr>
            </a:lvl1pPr>
          </a:lstStyle>
          <a:p>
            <a:pPr>
              <a:defRPr/>
            </a:pPr>
            <a:r>
              <a:rPr lang="en-US"/>
              <a:t>IBM Research: Mobile, Solutions, and Mathematical Sciences</a:t>
            </a:r>
          </a:p>
        </p:txBody>
      </p:sp>
      <p:sp>
        <p:nvSpPr>
          <p:cNvPr id="6" name="Slide Number Placeholder 5"/>
          <p:cNvSpPr>
            <a:spLocks noGrp="1"/>
          </p:cNvSpPr>
          <p:nvPr>
            <p:ph type="sldNum" sz="quarter" idx="11"/>
          </p:nvPr>
        </p:nvSpPr>
        <p:spPr/>
        <p:txBody>
          <a:bodyPr/>
          <a:lstStyle>
            <a:lvl1pPr defTabSz="342900">
              <a:buClr>
                <a:srgbClr val="000000"/>
              </a:buClr>
              <a:buSzPct val="100000"/>
              <a:buFont typeface="Times New Roman" pitchFamily="-106" charset="0"/>
              <a:buNone/>
              <a:defRPr>
                <a:latin typeface="Corbel" pitchFamily="-106" charset="0"/>
              </a:defRPr>
            </a:lvl1pPr>
          </a:lstStyle>
          <a:p>
            <a:pPr>
              <a:defRPr/>
            </a:pPr>
            <a:fld id="{B7371FBF-9E19-4241-B0CD-68423905DBAD}" type="slidenum">
              <a:rPr lang="en-US"/>
              <a:pPr>
                <a:defRPr/>
              </a:pPr>
              <a:t>‹#›</a:t>
            </a:fld>
            <a:endParaRPr lang="en-US"/>
          </a:p>
        </p:txBody>
      </p:sp>
    </p:spTree>
    <p:extLst>
      <p:ext uri="{BB962C8B-B14F-4D97-AF65-F5344CB8AC3E}">
        <p14:creationId xmlns:p14="http://schemas.microsoft.com/office/powerpoint/2010/main" val="2269015955"/>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24240" y="1428751"/>
            <a:ext cx="3601388" cy="30861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914989" y="1428750"/>
            <a:ext cx="3601388" cy="30861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0"/>
          </p:nvPr>
        </p:nvSpPr>
        <p:spPr/>
        <p:txBody>
          <a:bodyPr rtlCol="0"/>
          <a:lstStyle>
            <a:lvl1pPr defTabSz="342900" fontAlgn="base">
              <a:spcBef>
                <a:spcPct val="0"/>
              </a:spcBef>
              <a:spcAft>
                <a:spcPct val="0"/>
              </a:spcAft>
              <a:buClr>
                <a:srgbClr val="000000"/>
              </a:buClr>
              <a:buSzPct val="100000"/>
              <a:buFont typeface="Times New Roman" pitchFamily="-106" charset="0"/>
              <a:buNone/>
              <a:defRPr>
                <a:solidFill>
                  <a:srgbClr val="FFFFFF"/>
                </a:solidFill>
                <a:latin typeface="+mn-lt"/>
                <a:ea typeface="微软雅黑" charset="-122"/>
                <a:cs typeface="微软雅黑" charset="-122"/>
              </a:defRPr>
            </a:lvl1pPr>
          </a:lstStyle>
          <a:p>
            <a:pPr>
              <a:defRPr/>
            </a:pPr>
            <a:r>
              <a:rPr lang="en-US"/>
              <a:t>IBM Research: Mobile, Solutions, and Mathematical Sciences</a:t>
            </a:r>
          </a:p>
        </p:txBody>
      </p:sp>
      <p:sp>
        <p:nvSpPr>
          <p:cNvPr id="7" name="Slide Number Placeholder 6"/>
          <p:cNvSpPr>
            <a:spLocks noGrp="1"/>
          </p:cNvSpPr>
          <p:nvPr>
            <p:ph type="sldNum" sz="quarter" idx="11"/>
          </p:nvPr>
        </p:nvSpPr>
        <p:spPr/>
        <p:txBody>
          <a:bodyPr/>
          <a:lstStyle>
            <a:lvl1pPr defTabSz="342900">
              <a:buClr>
                <a:srgbClr val="000000"/>
              </a:buClr>
              <a:buSzPct val="100000"/>
              <a:buFont typeface="Times New Roman" pitchFamily="-106" charset="0"/>
              <a:buNone/>
              <a:defRPr>
                <a:latin typeface="Corbel" pitchFamily="-106" charset="0"/>
              </a:defRPr>
            </a:lvl1pPr>
          </a:lstStyle>
          <a:p>
            <a:pPr>
              <a:defRPr/>
            </a:pPr>
            <a:fld id="{8451450B-F22F-2147-AFBE-B95E63B8618F}" type="slidenum">
              <a:rPr lang="en-US"/>
              <a:pPr>
                <a:defRPr/>
              </a:pPr>
              <a:t>‹#›</a:t>
            </a:fld>
            <a:endParaRPr lang="en-US"/>
          </a:p>
        </p:txBody>
      </p:sp>
    </p:spTree>
    <p:extLst>
      <p:ext uri="{BB962C8B-B14F-4D97-AF65-F5344CB8AC3E}">
        <p14:creationId xmlns:p14="http://schemas.microsoft.com/office/powerpoint/2010/main" val="4135031298"/>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24241" y="1428750"/>
            <a:ext cx="3601388" cy="571500"/>
          </a:xfrm>
        </p:spPr>
        <p:txBody>
          <a:bodyPr anchor="ctr">
            <a:noAutofit/>
          </a:bodyPr>
          <a:lstStyle>
            <a:lvl1pPr marL="0" indent="0">
              <a:spcBef>
                <a:spcPts val="0"/>
              </a:spcBef>
              <a:buNone/>
              <a:defRPr sz="1500" b="0" cap="all" spc="150"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4241" y="2057401"/>
            <a:ext cx="3601388" cy="245745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914989" y="1428750"/>
            <a:ext cx="3601388" cy="571500"/>
          </a:xfrm>
        </p:spPr>
        <p:txBody>
          <a:bodyPr anchor="ctr">
            <a:noAutofit/>
          </a:bodyPr>
          <a:lstStyle>
            <a:lvl1pPr marL="0" indent="0">
              <a:spcBef>
                <a:spcPts val="0"/>
              </a:spcBef>
              <a:buNone/>
              <a:defRPr sz="1500" b="0" cap="all" spc="150"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14989" y="2057400"/>
            <a:ext cx="3601388" cy="245745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0"/>
          </p:nvPr>
        </p:nvSpPr>
        <p:spPr/>
        <p:txBody>
          <a:bodyPr rtlCol="0"/>
          <a:lstStyle>
            <a:lvl1pPr defTabSz="342900" fontAlgn="base">
              <a:spcBef>
                <a:spcPct val="0"/>
              </a:spcBef>
              <a:spcAft>
                <a:spcPct val="0"/>
              </a:spcAft>
              <a:buClr>
                <a:srgbClr val="000000"/>
              </a:buClr>
              <a:buSzPct val="100000"/>
              <a:buFont typeface="Times New Roman" pitchFamily="-106" charset="0"/>
              <a:buNone/>
              <a:defRPr>
                <a:solidFill>
                  <a:srgbClr val="FFFFFF"/>
                </a:solidFill>
                <a:latin typeface="+mn-lt"/>
                <a:ea typeface="微软雅黑" charset="-122"/>
                <a:cs typeface="微软雅黑" charset="-122"/>
              </a:defRPr>
            </a:lvl1pPr>
          </a:lstStyle>
          <a:p>
            <a:pPr>
              <a:defRPr/>
            </a:pPr>
            <a:r>
              <a:rPr lang="en-US"/>
              <a:t>IBM Research: Mobile, Solutions, and Mathematical Sciences</a:t>
            </a:r>
          </a:p>
        </p:txBody>
      </p:sp>
      <p:sp>
        <p:nvSpPr>
          <p:cNvPr id="9" name="Slide Number Placeholder 8"/>
          <p:cNvSpPr>
            <a:spLocks noGrp="1"/>
          </p:cNvSpPr>
          <p:nvPr>
            <p:ph type="sldNum" sz="quarter" idx="11"/>
          </p:nvPr>
        </p:nvSpPr>
        <p:spPr/>
        <p:txBody>
          <a:bodyPr/>
          <a:lstStyle>
            <a:lvl1pPr defTabSz="342900">
              <a:buClr>
                <a:srgbClr val="000000"/>
              </a:buClr>
              <a:buSzPct val="100000"/>
              <a:buFont typeface="Times New Roman" pitchFamily="-106" charset="0"/>
              <a:buNone/>
              <a:defRPr>
                <a:latin typeface="Corbel" pitchFamily="-106" charset="0"/>
              </a:defRPr>
            </a:lvl1pPr>
          </a:lstStyle>
          <a:p>
            <a:pPr>
              <a:defRPr/>
            </a:pPr>
            <a:fld id="{4E9423C5-5085-8C49-AFE2-0C37D42A8A3F}" type="slidenum">
              <a:rPr lang="en-US"/>
              <a:pPr>
                <a:defRPr/>
              </a:pPr>
              <a:t>‹#›</a:t>
            </a:fld>
            <a:endParaRPr lang="en-US"/>
          </a:p>
        </p:txBody>
      </p:sp>
    </p:spTree>
    <p:extLst>
      <p:ext uri="{BB962C8B-B14F-4D97-AF65-F5344CB8AC3E}">
        <p14:creationId xmlns:p14="http://schemas.microsoft.com/office/powerpoint/2010/main" val="3279647525"/>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0"/>
          </p:nvPr>
        </p:nvSpPr>
        <p:spPr/>
        <p:txBody>
          <a:bodyPr rtlCol="0"/>
          <a:lstStyle>
            <a:lvl1pPr defTabSz="342900" fontAlgn="base">
              <a:spcBef>
                <a:spcPct val="0"/>
              </a:spcBef>
              <a:spcAft>
                <a:spcPct val="0"/>
              </a:spcAft>
              <a:buClr>
                <a:srgbClr val="000000"/>
              </a:buClr>
              <a:buSzPct val="100000"/>
              <a:buFont typeface="Times New Roman" pitchFamily="-106" charset="0"/>
              <a:buNone/>
              <a:defRPr>
                <a:solidFill>
                  <a:srgbClr val="FFFFFF"/>
                </a:solidFill>
                <a:latin typeface="+mn-lt"/>
                <a:ea typeface="微软雅黑" charset="-122"/>
                <a:cs typeface="微软雅黑" charset="-122"/>
              </a:defRPr>
            </a:lvl1pPr>
          </a:lstStyle>
          <a:p>
            <a:pPr>
              <a:defRPr/>
            </a:pPr>
            <a:r>
              <a:rPr lang="en-US"/>
              <a:t>IBM Research: Mobile, Solutions, and Mathematical Sciences</a:t>
            </a:r>
          </a:p>
        </p:txBody>
      </p:sp>
      <p:sp>
        <p:nvSpPr>
          <p:cNvPr id="5" name="Slide Number Placeholder 4"/>
          <p:cNvSpPr>
            <a:spLocks noGrp="1"/>
          </p:cNvSpPr>
          <p:nvPr>
            <p:ph type="sldNum" sz="quarter" idx="11"/>
          </p:nvPr>
        </p:nvSpPr>
        <p:spPr/>
        <p:txBody>
          <a:bodyPr/>
          <a:lstStyle>
            <a:lvl1pPr defTabSz="342900">
              <a:buClr>
                <a:srgbClr val="000000"/>
              </a:buClr>
              <a:buSzPct val="100000"/>
              <a:buFont typeface="Times New Roman" pitchFamily="-106" charset="0"/>
              <a:buNone/>
              <a:defRPr>
                <a:latin typeface="Corbel" pitchFamily="-106" charset="0"/>
              </a:defRPr>
            </a:lvl1pPr>
          </a:lstStyle>
          <a:p>
            <a:pPr>
              <a:defRPr/>
            </a:pPr>
            <a:fld id="{6F85D468-4D7D-E349-BFCB-9289046F6F6F}" type="slidenum">
              <a:rPr lang="en-US"/>
              <a:pPr>
                <a:defRPr/>
              </a:pPr>
              <a:t>‹#›</a:t>
            </a:fld>
            <a:endParaRPr lang="en-US"/>
          </a:p>
        </p:txBody>
      </p:sp>
    </p:spTree>
    <p:extLst>
      <p:ext uri="{BB962C8B-B14F-4D97-AF65-F5344CB8AC3E}">
        <p14:creationId xmlns:p14="http://schemas.microsoft.com/office/powerpoint/2010/main" val="2603360099"/>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rtlCol="0"/>
          <a:lstStyle>
            <a:lvl1pPr defTabSz="342900" fontAlgn="base">
              <a:spcBef>
                <a:spcPct val="0"/>
              </a:spcBef>
              <a:spcAft>
                <a:spcPct val="0"/>
              </a:spcAft>
              <a:buClr>
                <a:srgbClr val="000000"/>
              </a:buClr>
              <a:buSzPct val="100000"/>
              <a:buFont typeface="Times New Roman" pitchFamily="-106" charset="0"/>
              <a:buNone/>
              <a:defRPr>
                <a:solidFill>
                  <a:srgbClr val="FFFFFF"/>
                </a:solidFill>
                <a:latin typeface="+mn-lt"/>
                <a:ea typeface="微软雅黑" charset="-122"/>
                <a:cs typeface="微软雅黑" charset="-122"/>
              </a:defRPr>
            </a:lvl1pPr>
          </a:lstStyle>
          <a:p>
            <a:pPr>
              <a:defRPr/>
            </a:pPr>
            <a:r>
              <a:rPr lang="en-US"/>
              <a:t>IBM Research: Mobile, Solutions, and Mathematical Sciences</a:t>
            </a:r>
          </a:p>
        </p:txBody>
      </p:sp>
      <p:sp>
        <p:nvSpPr>
          <p:cNvPr id="4" name="Slide Number Placeholder 3"/>
          <p:cNvSpPr>
            <a:spLocks noGrp="1"/>
          </p:cNvSpPr>
          <p:nvPr>
            <p:ph type="sldNum" sz="quarter" idx="11"/>
          </p:nvPr>
        </p:nvSpPr>
        <p:spPr/>
        <p:txBody>
          <a:bodyPr/>
          <a:lstStyle>
            <a:lvl1pPr defTabSz="342900">
              <a:buClr>
                <a:srgbClr val="000000"/>
              </a:buClr>
              <a:buSzPct val="100000"/>
              <a:buFont typeface="Times New Roman" pitchFamily="-106" charset="0"/>
              <a:buNone/>
              <a:defRPr>
                <a:latin typeface="Corbel" pitchFamily="-106" charset="0"/>
              </a:defRPr>
            </a:lvl1pPr>
          </a:lstStyle>
          <a:p>
            <a:pPr>
              <a:defRPr/>
            </a:pPr>
            <a:fld id="{25A2C42B-EBC4-1446-BF97-CFB89DE93ECC}" type="slidenum">
              <a:rPr lang="en-US"/>
              <a:pPr>
                <a:defRPr/>
              </a:pPr>
              <a:t>‹#›</a:t>
            </a:fld>
            <a:endParaRPr lang="en-US"/>
          </a:p>
        </p:txBody>
      </p:sp>
    </p:spTree>
    <p:extLst>
      <p:ext uri="{BB962C8B-B14F-4D97-AF65-F5344CB8AC3E}">
        <p14:creationId xmlns:p14="http://schemas.microsoft.com/office/powerpoint/2010/main" val="3877288808"/>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6" descr="ibm-trans-white2.png"/>
          <p:cNvPicPr>
            <a:picLocks noChangeAspect="1"/>
          </p:cNvPicPr>
          <p:nvPr userDrawn="1"/>
        </p:nvPicPr>
        <p:blipFill>
          <a:blip r:embed="rId3"/>
          <a:srcRect/>
          <a:stretch>
            <a:fillRect/>
          </a:stretch>
        </p:blipFill>
        <p:spPr bwMode="auto">
          <a:xfrm>
            <a:off x="8344882" y="4663680"/>
            <a:ext cx="684788" cy="316706"/>
          </a:xfrm>
          <a:prstGeom prst="rect">
            <a:avLst/>
          </a:prstGeom>
          <a:noFill/>
          <a:ln w="9525">
            <a:noFill/>
            <a:miter lim="800000"/>
            <a:headEnd/>
            <a:tailEnd/>
          </a:ln>
        </p:spPr>
      </p:pic>
      <p:sp>
        <p:nvSpPr>
          <p:cNvPr id="2" name="Title 1"/>
          <p:cNvSpPr>
            <a:spLocks noGrp="1"/>
          </p:cNvSpPr>
          <p:nvPr>
            <p:ph type="title"/>
          </p:nvPr>
        </p:nvSpPr>
        <p:spPr>
          <a:xfrm>
            <a:off x="627623" y="1428750"/>
            <a:ext cx="2862445" cy="2000250"/>
          </a:xfrm>
        </p:spPr>
        <p:txBody>
          <a:bodyPr>
            <a:noAutofit/>
          </a:bodyPr>
          <a:lstStyle>
            <a:lvl1pPr algn="l">
              <a:lnSpc>
                <a:spcPct val="90000"/>
              </a:lnSpc>
              <a:defRPr sz="2700" b="0" baseline="0">
                <a:solidFill>
                  <a:schemeClr val="tx1"/>
                </a:solidFill>
              </a:defRPr>
            </a:lvl1pPr>
          </a:lstStyle>
          <a:p>
            <a:r>
              <a:rPr lang="en-US"/>
              <a:t>Click to edit Master title style</a:t>
            </a:r>
            <a:endParaRPr/>
          </a:p>
        </p:txBody>
      </p:sp>
      <p:sp>
        <p:nvSpPr>
          <p:cNvPr id="3" name="Content Placeholder 2"/>
          <p:cNvSpPr>
            <a:spLocks noGrp="1"/>
          </p:cNvSpPr>
          <p:nvPr>
            <p:ph idx="1"/>
          </p:nvPr>
        </p:nvSpPr>
        <p:spPr>
          <a:xfrm>
            <a:off x="3714529" y="514350"/>
            <a:ext cx="4801850" cy="40005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27623" y="3486150"/>
            <a:ext cx="2858244" cy="1028700"/>
          </a:xfrm>
        </p:spPr>
        <p:txBody>
          <a:bodyPr>
            <a:normAutofit/>
          </a:bodyPr>
          <a:lstStyle>
            <a:lvl1pPr marL="0" indent="0">
              <a:lnSpc>
                <a:spcPct val="90000"/>
              </a:lnSpc>
              <a:spcBef>
                <a:spcPts val="90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0"/>
          </p:nvPr>
        </p:nvSpPr>
        <p:spPr/>
        <p:txBody>
          <a:bodyPr rtlCol="0"/>
          <a:lstStyle>
            <a:lvl1pPr defTabSz="342900" fontAlgn="base">
              <a:spcBef>
                <a:spcPct val="0"/>
              </a:spcBef>
              <a:spcAft>
                <a:spcPct val="0"/>
              </a:spcAft>
              <a:buClr>
                <a:srgbClr val="000000"/>
              </a:buClr>
              <a:buSzPct val="100000"/>
              <a:buFont typeface="Times New Roman" pitchFamily="-106" charset="0"/>
              <a:buNone/>
              <a:defRPr>
                <a:solidFill>
                  <a:srgbClr val="FFFFFF"/>
                </a:solidFill>
                <a:latin typeface="+mn-lt"/>
                <a:ea typeface="微软雅黑" charset="-122"/>
                <a:cs typeface="微软雅黑" charset="-122"/>
              </a:defRPr>
            </a:lvl1pPr>
          </a:lstStyle>
          <a:p>
            <a:pPr>
              <a:defRPr/>
            </a:pPr>
            <a:r>
              <a:rPr lang="en-US"/>
              <a:t>IBM Research: Mobile, Solutions, and Mathematical Sciences</a:t>
            </a:r>
          </a:p>
        </p:txBody>
      </p:sp>
      <p:sp>
        <p:nvSpPr>
          <p:cNvPr id="7" name="Slide Number Placeholder 6"/>
          <p:cNvSpPr>
            <a:spLocks noGrp="1"/>
          </p:cNvSpPr>
          <p:nvPr>
            <p:ph type="sldNum" sz="quarter" idx="11"/>
          </p:nvPr>
        </p:nvSpPr>
        <p:spPr/>
        <p:txBody>
          <a:bodyPr/>
          <a:lstStyle>
            <a:lvl1pPr defTabSz="342900">
              <a:buClr>
                <a:srgbClr val="000000"/>
              </a:buClr>
              <a:buSzPct val="100000"/>
              <a:buFont typeface="Times New Roman" pitchFamily="-106" charset="0"/>
              <a:buNone/>
              <a:defRPr>
                <a:latin typeface="Corbel" pitchFamily="-106" charset="0"/>
              </a:defRPr>
            </a:lvl1pPr>
          </a:lstStyle>
          <a:p>
            <a:pPr>
              <a:defRPr/>
            </a:pPr>
            <a:fld id="{F100A6EB-88E8-EC40-8C84-E286A553E1B3}" type="slidenum">
              <a:rPr lang="en-US"/>
              <a:pPr>
                <a:defRPr/>
              </a:pPr>
              <a:t>‹#›</a:t>
            </a:fld>
            <a:endParaRPr lang="en-US"/>
          </a:p>
        </p:txBody>
      </p:sp>
    </p:spTree>
    <p:extLst>
      <p:ext uri="{BB962C8B-B14F-4D97-AF65-F5344CB8AC3E}">
        <p14:creationId xmlns:p14="http://schemas.microsoft.com/office/powerpoint/2010/main" val="395615711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9144000" cy="51435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26536437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6" descr="ibm-trans-white2.png"/>
          <p:cNvPicPr>
            <a:picLocks noChangeAspect="1"/>
          </p:cNvPicPr>
          <p:nvPr userDrawn="1"/>
        </p:nvPicPr>
        <p:blipFill>
          <a:blip r:embed="rId3"/>
          <a:srcRect/>
          <a:stretch>
            <a:fillRect/>
          </a:stretch>
        </p:blipFill>
        <p:spPr bwMode="auto">
          <a:xfrm>
            <a:off x="8344882" y="4663680"/>
            <a:ext cx="684788" cy="316706"/>
          </a:xfrm>
          <a:prstGeom prst="rect">
            <a:avLst/>
          </a:prstGeom>
          <a:noFill/>
          <a:ln w="9525">
            <a:noFill/>
            <a:miter lim="800000"/>
            <a:headEnd/>
            <a:tailEnd/>
          </a:ln>
        </p:spPr>
      </p:pic>
      <p:sp>
        <p:nvSpPr>
          <p:cNvPr id="3" name="Picture Placeholder 2"/>
          <p:cNvSpPr>
            <a:spLocks noGrp="1"/>
          </p:cNvSpPr>
          <p:nvPr>
            <p:ph type="pic" idx="1"/>
          </p:nvPr>
        </p:nvSpPr>
        <p:spPr>
          <a:xfrm>
            <a:off x="3714528" y="514350"/>
            <a:ext cx="4801850" cy="4000500"/>
          </a:xfrm>
          <a:solidFill>
            <a:schemeClr val="bg2"/>
          </a:solidFill>
          <a:ln w="76200">
            <a:solidFill>
              <a:schemeClr val="tx1"/>
            </a:solidFill>
            <a:miter lim="800000"/>
          </a:ln>
        </p:spPr>
        <p:txBody>
          <a:bodyPr rtlCol="0">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noProof="0"/>
          </a:p>
        </p:txBody>
      </p:sp>
      <p:sp>
        <p:nvSpPr>
          <p:cNvPr id="2" name="Title 1"/>
          <p:cNvSpPr>
            <a:spLocks noGrp="1"/>
          </p:cNvSpPr>
          <p:nvPr>
            <p:ph type="title"/>
          </p:nvPr>
        </p:nvSpPr>
        <p:spPr>
          <a:xfrm>
            <a:off x="627623" y="1428750"/>
            <a:ext cx="2698158" cy="2000250"/>
          </a:xfrm>
        </p:spPr>
        <p:txBody>
          <a:bodyPr/>
          <a:lstStyle>
            <a:lvl1pPr algn="l">
              <a:lnSpc>
                <a:spcPct val="90000"/>
              </a:lnSpc>
              <a:defRPr sz="27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627623" y="3486150"/>
            <a:ext cx="2858244" cy="1028700"/>
          </a:xfrm>
        </p:spPr>
        <p:txBody>
          <a:bodyPr>
            <a:normAutofit/>
          </a:bodyPr>
          <a:lstStyle>
            <a:lvl1pPr marL="0" indent="0">
              <a:lnSpc>
                <a:spcPct val="90000"/>
              </a:lnSpc>
              <a:spcBef>
                <a:spcPts val="90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0"/>
          </p:nvPr>
        </p:nvSpPr>
        <p:spPr/>
        <p:txBody>
          <a:bodyPr rtlCol="0"/>
          <a:lstStyle>
            <a:lvl1pPr defTabSz="342900" fontAlgn="base">
              <a:spcBef>
                <a:spcPct val="0"/>
              </a:spcBef>
              <a:spcAft>
                <a:spcPct val="0"/>
              </a:spcAft>
              <a:buClr>
                <a:srgbClr val="000000"/>
              </a:buClr>
              <a:buSzPct val="100000"/>
              <a:buFont typeface="Times New Roman" pitchFamily="-106" charset="0"/>
              <a:buNone/>
              <a:defRPr>
                <a:solidFill>
                  <a:srgbClr val="FFFFFF"/>
                </a:solidFill>
                <a:latin typeface="+mn-lt"/>
                <a:ea typeface="微软雅黑" charset="-122"/>
                <a:cs typeface="微软雅黑" charset="-122"/>
              </a:defRPr>
            </a:lvl1pPr>
          </a:lstStyle>
          <a:p>
            <a:pPr>
              <a:defRPr/>
            </a:pPr>
            <a:r>
              <a:rPr lang="en-US"/>
              <a:t>IBM Research: Mobile, Solutions, and Mathematical Sciences</a:t>
            </a:r>
          </a:p>
        </p:txBody>
      </p:sp>
      <p:sp>
        <p:nvSpPr>
          <p:cNvPr id="7" name="Slide Number Placeholder 6"/>
          <p:cNvSpPr>
            <a:spLocks noGrp="1"/>
          </p:cNvSpPr>
          <p:nvPr>
            <p:ph type="sldNum" sz="quarter" idx="11"/>
          </p:nvPr>
        </p:nvSpPr>
        <p:spPr/>
        <p:txBody>
          <a:bodyPr/>
          <a:lstStyle>
            <a:lvl1pPr defTabSz="342900">
              <a:buClr>
                <a:srgbClr val="000000"/>
              </a:buClr>
              <a:buSzPct val="100000"/>
              <a:buFont typeface="Times New Roman" pitchFamily="-106" charset="0"/>
              <a:buNone/>
              <a:defRPr>
                <a:latin typeface="Corbel" pitchFamily="-106" charset="0"/>
              </a:defRPr>
            </a:lvl1pPr>
          </a:lstStyle>
          <a:p>
            <a:pPr>
              <a:defRPr/>
            </a:pPr>
            <a:fld id="{6F1D269B-0CD4-F14C-880A-04E312D9691E}" type="slidenum">
              <a:rPr lang="en-US"/>
              <a:pPr>
                <a:defRPr/>
              </a:pPr>
              <a:t>‹#›</a:t>
            </a:fld>
            <a:endParaRPr lang="en-US"/>
          </a:p>
        </p:txBody>
      </p:sp>
    </p:spTree>
    <p:extLst>
      <p:ext uri="{BB962C8B-B14F-4D97-AF65-F5344CB8AC3E}">
        <p14:creationId xmlns:p14="http://schemas.microsoft.com/office/powerpoint/2010/main" val="3904284277"/>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0"/>
          </p:nvPr>
        </p:nvSpPr>
        <p:spPr/>
        <p:txBody>
          <a:bodyPr rtlCol="0"/>
          <a:lstStyle>
            <a:lvl1pPr defTabSz="342900" fontAlgn="base">
              <a:spcBef>
                <a:spcPct val="0"/>
              </a:spcBef>
              <a:spcAft>
                <a:spcPct val="0"/>
              </a:spcAft>
              <a:buClr>
                <a:srgbClr val="000000"/>
              </a:buClr>
              <a:buSzPct val="100000"/>
              <a:buFont typeface="Times New Roman" pitchFamily="-106" charset="0"/>
              <a:buNone/>
              <a:defRPr>
                <a:solidFill>
                  <a:srgbClr val="FFFFFF"/>
                </a:solidFill>
                <a:latin typeface="+mn-lt"/>
                <a:ea typeface="微软雅黑" charset="-122"/>
                <a:cs typeface="微软雅黑" charset="-122"/>
              </a:defRPr>
            </a:lvl1pPr>
          </a:lstStyle>
          <a:p>
            <a:pPr>
              <a:defRPr/>
            </a:pPr>
            <a:r>
              <a:rPr lang="en-US"/>
              <a:t>IBM Research: Mobile, Solutions, and Mathematical Sciences</a:t>
            </a:r>
          </a:p>
        </p:txBody>
      </p:sp>
      <p:sp>
        <p:nvSpPr>
          <p:cNvPr id="6" name="Slide Number Placeholder 5"/>
          <p:cNvSpPr>
            <a:spLocks noGrp="1"/>
          </p:cNvSpPr>
          <p:nvPr>
            <p:ph type="sldNum" sz="quarter" idx="11"/>
          </p:nvPr>
        </p:nvSpPr>
        <p:spPr/>
        <p:txBody>
          <a:bodyPr/>
          <a:lstStyle>
            <a:lvl1pPr defTabSz="342900">
              <a:buClr>
                <a:srgbClr val="000000"/>
              </a:buClr>
              <a:buSzPct val="100000"/>
              <a:buFont typeface="Times New Roman" pitchFamily="-106" charset="0"/>
              <a:buNone/>
              <a:defRPr>
                <a:latin typeface="Corbel" pitchFamily="-106" charset="0"/>
              </a:defRPr>
            </a:lvl1pPr>
          </a:lstStyle>
          <a:p>
            <a:pPr>
              <a:defRPr/>
            </a:pPr>
            <a:fld id="{D201112E-93BD-FC48-8396-5D4A43D31E10}" type="slidenum">
              <a:rPr lang="en-US"/>
              <a:pPr>
                <a:defRPr/>
              </a:pPr>
              <a:t>‹#›</a:t>
            </a:fld>
            <a:endParaRPr lang="en-US"/>
          </a:p>
        </p:txBody>
      </p:sp>
    </p:spTree>
    <p:extLst>
      <p:ext uri="{BB962C8B-B14F-4D97-AF65-F5344CB8AC3E}">
        <p14:creationId xmlns:p14="http://schemas.microsoft.com/office/powerpoint/2010/main" val="468562237"/>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ibm-trans-white2.png"/>
          <p:cNvPicPr>
            <a:picLocks noChangeAspect="1"/>
          </p:cNvPicPr>
          <p:nvPr userDrawn="1"/>
        </p:nvPicPr>
        <p:blipFill>
          <a:blip r:embed="rId2"/>
          <a:srcRect/>
          <a:stretch>
            <a:fillRect/>
          </a:stretch>
        </p:blipFill>
        <p:spPr bwMode="auto">
          <a:xfrm>
            <a:off x="8344882" y="4663680"/>
            <a:ext cx="684788" cy="316706"/>
          </a:xfrm>
          <a:prstGeom prst="rect">
            <a:avLst/>
          </a:prstGeom>
          <a:noFill/>
          <a:ln w="9525">
            <a:noFill/>
            <a:miter lim="800000"/>
            <a:headEnd/>
            <a:tailEnd/>
          </a:ln>
        </p:spPr>
      </p:pic>
      <p:sp>
        <p:nvSpPr>
          <p:cNvPr id="2" name="Vertical Title 1"/>
          <p:cNvSpPr>
            <a:spLocks noGrp="1"/>
          </p:cNvSpPr>
          <p:nvPr>
            <p:ph type="title" orient="vert"/>
          </p:nvPr>
        </p:nvSpPr>
        <p:spPr>
          <a:xfrm>
            <a:off x="7373080" y="285750"/>
            <a:ext cx="1143299" cy="42291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27623" y="285751"/>
            <a:ext cx="6573962" cy="422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0"/>
          </p:nvPr>
        </p:nvSpPr>
        <p:spPr/>
        <p:txBody>
          <a:bodyPr rtlCol="0"/>
          <a:lstStyle>
            <a:lvl1pPr defTabSz="342900" fontAlgn="base">
              <a:spcBef>
                <a:spcPct val="0"/>
              </a:spcBef>
              <a:spcAft>
                <a:spcPct val="0"/>
              </a:spcAft>
              <a:buClr>
                <a:srgbClr val="000000"/>
              </a:buClr>
              <a:buSzPct val="100000"/>
              <a:buFont typeface="Times New Roman" pitchFamily="-106" charset="0"/>
              <a:buNone/>
              <a:defRPr>
                <a:solidFill>
                  <a:srgbClr val="FFFFFF"/>
                </a:solidFill>
                <a:latin typeface="+mn-lt"/>
                <a:ea typeface="微软雅黑" charset="-122"/>
                <a:cs typeface="微软雅黑" charset="-122"/>
              </a:defRPr>
            </a:lvl1pPr>
          </a:lstStyle>
          <a:p>
            <a:pPr>
              <a:defRPr/>
            </a:pPr>
            <a:r>
              <a:rPr lang="en-US"/>
              <a:t>IBM Research: Mobile, Solutions, and Mathematical Sciences</a:t>
            </a:r>
          </a:p>
        </p:txBody>
      </p:sp>
      <p:sp>
        <p:nvSpPr>
          <p:cNvPr id="6" name="Slide Number Placeholder 5"/>
          <p:cNvSpPr>
            <a:spLocks noGrp="1"/>
          </p:cNvSpPr>
          <p:nvPr>
            <p:ph type="sldNum" sz="quarter" idx="11"/>
          </p:nvPr>
        </p:nvSpPr>
        <p:spPr/>
        <p:txBody>
          <a:bodyPr/>
          <a:lstStyle>
            <a:lvl1pPr defTabSz="342900">
              <a:buClr>
                <a:srgbClr val="000000"/>
              </a:buClr>
              <a:buSzPct val="100000"/>
              <a:buFont typeface="Times New Roman" pitchFamily="-106" charset="0"/>
              <a:buNone/>
              <a:defRPr>
                <a:latin typeface="Corbel" pitchFamily="-106" charset="0"/>
              </a:defRPr>
            </a:lvl1pPr>
          </a:lstStyle>
          <a:p>
            <a:pPr>
              <a:defRPr/>
            </a:pPr>
            <a:fld id="{575624DA-B4F9-C04F-9702-8822395AA0D7}" type="slidenum">
              <a:rPr lang="en-US"/>
              <a:pPr>
                <a:defRPr/>
              </a:pPr>
              <a:t>‹#›</a:t>
            </a:fld>
            <a:endParaRPr lang="en-US"/>
          </a:p>
        </p:txBody>
      </p:sp>
    </p:spTree>
    <p:extLst>
      <p:ext uri="{BB962C8B-B14F-4D97-AF65-F5344CB8AC3E}">
        <p14:creationId xmlns:p14="http://schemas.microsoft.com/office/powerpoint/2010/main" val="3839374427"/>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9144000" cy="5143500"/>
          </a:xfrm>
        </p:spPr>
        <p:txBody>
          <a:bodyPr lIns="4754880" tIns="1920240" rIns="0" bIns="0">
            <a:normAutofit/>
          </a:bodyPr>
          <a:lstStyle>
            <a:lvl1pPr marL="0" indent="0">
              <a:buNone/>
              <a:defRPr sz="1800">
                <a:latin typeface="Arial" panose="020B0604020202020204" pitchFamily="34" charset="0"/>
                <a:cs typeface="Arial" panose="020B0604020202020204" pitchFamily="34" charset="0"/>
              </a:defRPr>
            </a:lvl1pPr>
          </a:lstStyle>
          <a:p>
            <a:r>
              <a:rPr lang="en-US" dirty="0"/>
              <a:t>Click on the icon to insert a </a:t>
            </a:r>
            <a:br>
              <a:rPr lang="en-US" dirty="0"/>
            </a:br>
            <a:r>
              <a:rPr lang="en-US" dirty="0"/>
              <a:t>new photo. Detailed instructions </a:t>
            </a:r>
            <a:br>
              <a:rPr lang="en-US" dirty="0"/>
            </a:br>
            <a:r>
              <a:rPr lang="en-US" dirty="0"/>
              <a:t>can be found on the slide titled</a:t>
            </a:r>
            <a:br>
              <a:rPr lang="en-US" dirty="0"/>
            </a:br>
            <a:r>
              <a:rPr lang="en-US" dirty="0"/>
              <a:t>“CHANGING THE PHOTO ON </a:t>
            </a:r>
            <a:br>
              <a:rPr lang="en-US" dirty="0"/>
            </a:br>
            <a:r>
              <a:rPr lang="en-US" dirty="0"/>
              <a:t>YOUR TITLE SLIDE.”</a:t>
            </a:r>
          </a:p>
        </p:txBody>
      </p:sp>
      <p:sp>
        <p:nvSpPr>
          <p:cNvPr id="2" name="Title 1"/>
          <p:cNvSpPr>
            <a:spLocks noGrp="1"/>
          </p:cNvSpPr>
          <p:nvPr>
            <p:ph type="ctrTitle" hasCustomPrompt="1"/>
          </p:nvPr>
        </p:nvSpPr>
        <p:spPr>
          <a:xfrm>
            <a:off x="365127" y="1844777"/>
            <a:ext cx="4140200" cy="847549"/>
          </a:xfrm>
        </p:spPr>
        <p:txBody>
          <a:bodyPr/>
          <a:lstStyle>
            <a:lvl1pPr>
              <a:defRPr b="0" baseline="0">
                <a:solidFill>
                  <a:schemeClr val="bg1"/>
                </a:solidFill>
              </a:defRPr>
            </a:lvl1pPr>
          </a:lstStyle>
          <a:p>
            <a:r>
              <a:rPr lang="en-US"/>
              <a:t>INSERT MAIN TITLE HERE – UP TO 2 LINES (ALL CAPS)</a:t>
            </a:r>
            <a:endParaRPr lang="en-US" dirty="0"/>
          </a:p>
        </p:txBody>
      </p:sp>
      <p:sp>
        <p:nvSpPr>
          <p:cNvPr id="3" name="Subtitle 2"/>
          <p:cNvSpPr>
            <a:spLocks noGrp="1"/>
          </p:cNvSpPr>
          <p:nvPr>
            <p:ph type="subTitle" idx="1" hasCustomPrompt="1"/>
          </p:nvPr>
        </p:nvSpPr>
        <p:spPr>
          <a:xfrm>
            <a:off x="365127" y="2722336"/>
            <a:ext cx="4140200" cy="522515"/>
          </a:xfrm>
        </p:spPr>
        <p:txBody>
          <a:bodyPr/>
          <a:lstStyle>
            <a:lvl1pPr marL="0" indent="0" algn="l">
              <a:spcBef>
                <a:spcPts val="0"/>
              </a:spcBef>
              <a:buNone/>
              <a:defRPr sz="1400" b="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7" y="4056063"/>
            <a:ext cx="4140200" cy="760868"/>
          </a:xfrm>
        </p:spPr>
        <p:txBody>
          <a:bodyPr/>
          <a:lstStyle>
            <a:lvl1pPr marL="1588" indent="0">
              <a:lnSpc>
                <a:spcPts val="1700"/>
              </a:lnSpc>
              <a:spcBef>
                <a:spcPts val="0"/>
              </a:spcBef>
              <a:buNone/>
              <a:defRPr sz="1200">
                <a:solidFill>
                  <a:schemeClr val="bg1"/>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bg1"/>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5" y="3493009"/>
            <a:ext cx="4140201" cy="274637"/>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solidFill>
                <a:srgbClr val="FFFFFF"/>
              </a:solidFill>
            </a:endParaRPr>
          </a:p>
        </p:txBody>
      </p:sp>
      <p:sp>
        <p:nvSpPr>
          <p:cNvPr id="8" name="Footer Placeholder 3"/>
          <p:cNvSpPr>
            <a:spLocks noGrp="1"/>
          </p:cNvSpPr>
          <p:nvPr>
            <p:ph type="ftr" sz="quarter" idx="15"/>
          </p:nvPr>
        </p:nvSpPr>
        <p:spPr>
          <a:xfrm>
            <a:off x="5816600" y="4895959"/>
            <a:ext cx="2895600" cy="155598"/>
          </a:xfrm>
        </p:spPr>
        <p:txBody>
          <a:bodyPr/>
          <a:lstStyle>
            <a:lvl1pPr>
              <a:defRPr sz="500">
                <a:solidFill>
                  <a:schemeClr val="bg1"/>
                </a:solidFill>
              </a:defRPr>
            </a:lvl1pPr>
          </a:lstStyle>
          <a:p>
            <a:pPr algn="r"/>
            <a:r>
              <a:rPr lang="en-US"/>
              <a:t>© 2014 Bill &amp; Melinda Gates Foundation</a:t>
            </a:r>
            <a:endParaRPr lang="en-US" dirty="0"/>
          </a:p>
        </p:txBody>
      </p:sp>
    </p:spTree>
    <p:extLst>
      <p:ext uri="{BB962C8B-B14F-4D97-AF65-F5344CB8AC3E}">
        <p14:creationId xmlns:p14="http://schemas.microsoft.com/office/powerpoint/2010/main" val="280415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126" y="1864705"/>
            <a:ext cx="8347074" cy="711809"/>
          </a:xfrm>
          <a:prstGeom prst="rect">
            <a:avLst/>
          </a:prstGeom>
        </p:spPr>
        <p:txBody>
          <a:bodyPr anchor="ctr"/>
          <a:lstStyle>
            <a:lvl1pPr>
              <a:lnSpc>
                <a:spcPts val="2300"/>
              </a:lnSpc>
              <a:defRPr sz="2300" b="0" baseline="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365126" y="2626208"/>
            <a:ext cx="8347075" cy="440164"/>
          </a:xfrm>
        </p:spPr>
        <p:txBody>
          <a:bodyPr anchor="ctr"/>
          <a:lstStyle>
            <a:lvl1pPr marL="0" indent="0" algn="l">
              <a:spcBef>
                <a:spcPts val="0"/>
              </a:spcBef>
              <a:buNone/>
              <a:defRPr sz="1400" b="0">
                <a:solidFill>
                  <a:schemeClr val="accent4"/>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6" y="4059937"/>
            <a:ext cx="8329613" cy="760868"/>
          </a:xfrm>
        </p:spPr>
        <p:txBody>
          <a:bodyPr/>
          <a:lstStyle>
            <a:lvl1pPr marL="1588" indent="0">
              <a:lnSpc>
                <a:spcPts val="1700"/>
              </a:lnSpc>
              <a:spcBef>
                <a:spcPts val="0"/>
              </a:spcBef>
              <a:buNone/>
              <a:defRPr sz="1200">
                <a:solidFill>
                  <a:schemeClr val="accent6">
                    <a:lumMod val="50000"/>
                    <a:lumOff val="50000"/>
                  </a:schemeClr>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accent6">
                    <a:lumMod val="50000"/>
                    <a:lumOff val="50000"/>
                  </a:schemeClr>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6" y="3493009"/>
            <a:ext cx="8347075" cy="274637"/>
          </a:xfrm>
          <a:prstGeom prst="rect">
            <a:avLst/>
          </a:prstGeom>
        </p:spPr>
        <p:txBody>
          <a:bodyPr vert="horz" lIns="0" tIns="0" rIns="0" bIns="0" rtlCol="0" anchor="ctr"/>
          <a:lstStyle>
            <a:lvl1pPr algn="l">
              <a:defRPr sz="12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dirty="0">
              <a:solidFill>
                <a:srgbClr val="000000">
                  <a:lumMod val="50000"/>
                  <a:lumOff val="50000"/>
                </a:srgbClr>
              </a:solidFill>
            </a:endParaRPr>
          </a:p>
        </p:txBody>
      </p:sp>
      <p:cxnSp>
        <p:nvCxnSpPr>
          <p:cNvPr id="11" name="Straight Connector 10"/>
          <p:cNvCxnSpPr/>
          <p:nvPr userDrawn="1"/>
        </p:nvCxnSpPr>
        <p:spPr>
          <a:xfrm>
            <a:off x="365126" y="3220289"/>
            <a:ext cx="8347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6280" y="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5816600" y="4895959"/>
            <a:ext cx="2895600" cy="155598"/>
          </a:xfrm>
        </p:spPr>
        <p:txBody>
          <a:bodyPr/>
          <a:lstStyle>
            <a:lvl1pPr>
              <a:defRPr sz="500"/>
            </a:lvl1pPr>
          </a:lstStyle>
          <a:p>
            <a:pPr algn="r"/>
            <a:r>
              <a:rPr lang="en-US"/>
              <a:t>© 2014 Bill &amp; Melinda Gates Foundation</a:t>
            </a:r>
            <a:endParaRPr lang="en-US" dirty="0"/>
          </a:p>
        </p:txBody>
      </p:sp>
    </p:spTree>
    <p:extLst>
      <p:ext uri="{BB962C8B-B14F-4D97-AF65-F5344CB8AC3E}">
        <p14:creationId xmlns:p14="http://schemas.microsoft.com/office/powerpoint/2010/main" val="309539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9144000" cy="5143500"/>
          </a:xfrm>
          <a:solidFill>
            <a:schemeClr val="accent3"/>
          </a:solidFill>
        </p:spPr>
        <p:txBody>
          <a:bodyPr lIns="365760" tIns="685800" rIns="365760" bIns="1828800"/>
          <a:lstStyle>
            <a:lvl1pPr marL="0" indent="0">
              <a:lnSpc>
                <a:spcPts val="3400"/>
              </a:lnSpc>
              <a:spcBef>
                <a:spcPts val="1200"/>
              </a:spcBef>
              <a:buNone/>
              <a:defRPr lang="en-US" sz="3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3600" kern="1200" smtClean="0">
                <a:solidFill>
                  <a:schemeClr val="accent3">
                    <a:lumMod val="75000"/>
                  </a:schemeClr>
                </a:solidFill>
                <a:latin typeface="Arial" pitchFamily="34" charset="0"/>
                <a:ea typeface="+mn-ea"/>
                <a:cs typeface="Arial" pitchFamily="34" charset="0"/>
              </a:defRPr>
            </a:lvl2pPr>
            <a:lvl3pPr marL="0" indent="0">
              <a:buNone/>
              <a:defRPr lang="en-US" sz="3600" kern="1200" smtClean="0">
                <a:solidFill>
                  <a:schemeClr val="accent3">
                    <a:lumMod val="75000"/>
                  </a:schemeClr>
                </a:solidFill>
                <a:latin typeface="Arial" pitchFamily="34" charset="0"/>
                <a:ea typeface="+mn-ea"/>
                <a:cs typeface="Arial" pitchFamily="34" charset="0"/>
              </a:defRPr>
            </a:lvl3pPr>
            <a:lvl4pPr marL="0" indent="0">
              <a:buNone/>
              <a:defRPr lang="en-US" sz="3600" kern="1200" smtClean="0">
                <a:solidFill>
                  <a:schemeClr val="accent3">
                    <a:lumMod val="75000"/>
                  </a:schemeClr>
                </a:solidFill>
                <a:latin typeface="Arial" pitchFamily="34" charset="0"/>
                <a:ea typeface="+mn-ea"/>
                <a:cs typeface="Arial" pitchFamily="34" charset="0"/>
              </a:defRPr>
            </a:lvl4pPr>
            <a:lvl5pPr marL="0" indent="0">
              <a:buNone/>
              <a:defRPr lang="en-US" sz="36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323967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8329613" cy="3389313"/>
          </a:xfrm>
        </p:spPr>
        <p:txBody>
          <a:bodyPr/>
          <a:lstStyle>
            <a:lvl1pPr>
              <a:spcBef>
                <a:spcPts val="600"/>
              </a:spcBef>
              <a:spcAft>
                <a:spcPts val="0"/>
              </a:spcAft>
              <a:defRPr sz="1400" b="0" baseline="0"/>
            </a:lvl1pPr>
            <a:lvl2pPr marL="171446" indent="-171446">
              <a:spcBef>
                <a:spcPts val="600"/>
              </a:spcBef>
              <a:spcAft>
                <a:spcPts val="0"/>
              </a:spcAft>
              <a:buClr>
                <a:schemeClr val="accent3">
                  <a:lumMod val="75000"/>
                </a:schemeClr>
              </a:buClr>
              <a:buFont typeface="Wingdings" panose="05000000000000000000" pitchFamily="2" charset="2"/>
              <a:buChar char="§"/>
              <a:defRPr sz="1300"/>
            </a:lvl2pPr>
            <a:lvl3pPr marL="342892" indent="-171446">
              <a:spcBef>
                <a:spcPts val="600"/>
              </a:spcBef>
              <a:spcAft>
                <a:spcPts val="0"/>
              </a:spcAft>
              <a:buClr>
                <a:srgbClr val="3086AB"/>
              </a:buClr>
              <a:buFont typeface="Arial" panose="020B0604020202020204" pitchFamily="34" charset="0"/>
              <a:buChar char="•"/>
              <a:tabLst/>
              <a:defRPr baseline="0"/>
            </a:lvl3pPr>
            <a:lvl4pPr marL="515925" indent="-173034">
              <a:spcBef>
                <a:spcPts val="600"/>
              </a:spcBef>
              <a:spcAft>
                <a:spcPts val="0"/>
              </a:spcAft>
              <a:buFont typeface="Arial" panose="020B0604020202020204" pitchFamily="34" charset="0"/>
              <a:buChar char="-"/>
              <a:tabLst/>
              <a:defRPr baseline="0"/>
            </a:lvl4pPr>
            <a:lvl5pPr marL="687371" indent="-171446">
              <a:spcBef>
                <a:spcPts val="6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84633"/>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414314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139721"/>
            <a:ext cx="8329613" cy="298660"/>
          </a:xfrm>
        </p:spPr>
        <p:txBody>
          <a:bodyPr/>
          <a:lstStyle>
            <a:lvl1pPr>
              <a:lnSpc>
                <a:spcPts val="1600"/>
              </a:lnSpc>
              <a:spcBef>
                <a:spcPts val="0"/>
              </a:spcBef>
              <a:defRPr sz="1400" b="1" baseline="0"/>
            </a:lvl1pPr>
            <a:lvl2pPr marL="171446" indent="-171446">
              <a:spcBef>
                <a:spcPts val="336"/>
              </a:spcBef>
              <a:spcAft>
                <a:spcPts val="0"/>
              </a:spcAft>
              <a:buClr>
                <a:schemeClr val="accent3">
                  <a:lumMod val="75000"/>
                </a:schemeClr>
              </a:buClr>
              <a:buFont typeface="Wingdings" panose="05000000000000000000" pitchFamily="2" charset="2"/>
              <a:buChar char="§"/>
              <a:defRPr sz="1300"/>
            </a:lvl2pPr>
            <a:lvl3pPr marL="342892" indent="-171446">
              <a:spcBef>
                <a:spcPts val="336"/>
              </a:spcBef>
              <a:buClr>
                <a:srgbClr val="3086AB"/>
              </a:buClr>
              <a:buFont typeface="Arial" panose="020B0604020202020204" pitchFamily="34" charset="0"/>
              <a:buChar char="•"/>
              <a:tabLst/>
              <a:defRPr baseline="0"/>
            </a:lvl3pPr>
            <a:lvl4pPr marL="515925" indent="-173034">
              <a:spcBef>
                <a:spcPts val="336"/>
              </a:spcBef>
              <a:spcAft>
                <a:spcPts val="0"/>
              </a:spcAft>
              <a:buFont typeface="Arial" panose="020B0604020202020204" pitchFamily="34" charset="0"/>
              <a:buChar char="-"/>
              <a:tabLst/>
              <a:defRPr baseline="0"/>
            </a:lvl4pPr>
            <a:lvl5pPr marL="687371" indent="-171446">
              <a:spcBef>
                <a:spcPts val="336"/>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365126" y="1528724"/>
            <a:ext cx="8347075" cy="3166203"/>
          </a:xfrm>
        </p:spPr>
        <p:txBody>
          <a:bodyPr/>
          <a:lstStyle>
            <a:lvl1pPr>
              <a:spcBef>
                <a:spcPts val="600"/>
              </a:spcBef>
              <a:defRPr sz="1300"/>
            </a:lvl1pPr>
            <a:lvl2pPr>
              <a:spcBef>
                <a:spcPts val="600"/>
              </a:spcBef>
              <a:defRPr sz="1300"/>
            </a:lvl2pPr>
            <a:lvl3pPr>
              <a:spcBef>
                <a:spcPts val="600"/>
              </a:spcBef>
              <a:defRPr sz="1200"/>
            </a:lvl3pPr>
            <a:lvl4pPr>
              <a:spcBef>
                <a:spcPts val="600"/>
              </a:spcBef>
              <a:defRPr sz="1100"/>
            </a:lvl4pPr>
            <a:lvl5pPr>
              <a:spcBef>
                <a:spcPts val="600"/>
              </a:spcBef>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5125" y="484633"/>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394616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hasCustomPrompt="1"/>
          </p:nvPr>
        </p:nvSpPr>
        <p:spPr>
          <a:xfrm>
            <a:off x="3665539" y="534708"/>
            <a:ext cx="5046662" cy="4151592"/>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365125" y="484633"/>
            <a:ext cx="3170238" cy="646646"/>
          </a:xfrm>
          <a:prstGeom prst="rect">
            <a:avLst/>
          </a:prstGeom>
        </p:spPr>
        <p:txBody>
          <a:bodyPr anchor="t"/>
          <a:lstStyle>
            <a:lvl1pPr>
              <a:defRPr baseline="0"/>
            </a:lvl1pPr>
          </a:lstStyle>
          <a:p>
            <a:r>
              <a:rPr lang="en-US"/>
              <a:t>INSERT HEADLINE – TWO LINES ALL CAPS</a:t>
            </a:r>
            <a:endParaRPr lang="en-US" dirty="0"/>
          </a:p>
        </p:txBody>
      </p:sp>
    </p:spTree>
    <p:extLst>
      <p:ext uri="{BB962C8B-B14F-4D97-AF65-F5344CB8AC3E}">
        <p14:creationId xmlns:p14="http://schemas.microsoft.com/office/powerpoint/2010/main" val="396583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365126" y="871711"/>
            <a:ext cx="8329613" cy="450099"/>
          </a:xfrm>
        </p:spPr>
        <p:txBody>
          <a:bodyPr/>
          <a:lstStyle>
            <a:lvl1pPr marL="0" indent="0">
              <a:buNone/>
              <a:defRPr sz="1250" baseline="0"/>
            </a:lvl1pPr>
            <a:lvl2pPr marL="0" indent="0">
              <a:buFont typeface="Arial" panose="020B0604020202020204" pitchFamily="34" charset="0"/>
              <a:buNone/>
              <a:defRPr sz="1250"/>
            </a:lvl2pPr>
            <a:lvl3pPr marL="0" indent="0">
              <a:buNone/>
              <a:defRPr sz="1250"/>
            </a:lvl3pPr>
            <a:lvl4pPr marL="0" indent="0">
              <a:buNone/>
              <a:defRPr sz="1250"/>
            </a:lvl4pPr>
            <a:lvl5pPr marL="0" indent="0">
              <a:buNone/>
              <a:defRPr sz="1250"/>
            </a:lvl5pPr>
          </a:lstStyle>
          <a:p>
            <a:pPr lvl="0"/>
            <a:r>
              <a:rPr lang="en-US" dirty="0"/>
              <a:t>Insert sub-headline or explanatory copy here – up to 2 full-width lines.</a:t>
            </a:r>
          </a:p>
        </p:txBody>
      </p:sp>
      <p:sp>
        <p:nvSpPr>
          <p:cNvPr id="7" name="Content Placeholder 6"/>
          <p:cNvSpPr>
            <a:spLocks noGrp="1"/>
          </p:cNvSpPr>
          <p:nvPr>
            <p:ph sz="quarter" idx="17" hasCustomPrompt="1"/>
          </p:nvPr>
        </p:nvSpPr>
        <p:spPr>
          <a:xfrm>
            <a:off x="365125" y="1462089"/>
            <a:ext cx="8329613" cy="3216275"/>
          </a:xfrm>
        </p:spPr>
        <p:txBody>
          <a:bodyPr tIns="1097280"/>
          <a:lstStyle>
            <a:lvl1pPr marL="0" indent="0" algn="ctr">
              <a:buNone/>
              <a:defRPr sz="1200" baseline="0"/>
            </a:lvl1pPr>
            <a:lvl2pPr marL="0" indent="0">
              <a:buFont typeface="Arial" panose="020B0604020202020204" pitchFamily="34" charset="0"/>
              <a:buNone/>
              <a:defRPr sz="1200"/>
            </a:lvl2pPr>
            <a:lvl3pPr marL="0" indent="0">
              <a:buNone/>
              <a:defRPr sz="1200"/>
            </a:lvl3pPr>
            <a:lvl4pPr marL="0" indent="0">
              <a:buNone/>
              <a:defRPr sz="1200"/>
            </a:lvl4pPr>
            <a:lvl5pPr marL="0" indent="0">
              <a:buNone/>
              <a:defRPr sz="1200"/>
            </a:lvl5pPr>
          </a:lstStyle>
          <a:p>
            <a:pPr lvl="0"/>
            <a:r>
              <a:rPr lang="en-US" dirty="0"/>
              <a:t>Click icon to insert visual element here at full-width of slide.</a:t>
            </a:r>
          </a:p>
        </p:txBody>
      </p:sp>
      <p:sp>
        <p:nvSpPr>
          <p:cNvPr id="6" name="Title 5"/>
          <p:cNvSpPr>
            <a:spLocks noGrp="1"/>
          </p:cNvSpPr>
          <p:nvPr>
            <p:ph type="title" hasCustomPrompt="1"/>
          </p:nvPr>
        </p:nvSpPr>
        <p:spPr>
          <a:xfrm>
            <a:off x="365125" y="484632"/>
            <a:ext cx="8329613" cy="381930"/>
          </a:xfrm>
        </p:spPr>
        <p:txBody>
          <a:bodyPr/>
          <a:lstStyle>
            <a:lvl1pPr>
              <a:defRPr baseline="0"/>
            </a:lvl1pPr>
          </a:lstStyle>
          <a:p>
            <a:r>
              <a:rPr lang="en-US"/>
              <a:t>INSERT HEADLINE HERE – UP TO 1 FULL-WIDTH LINE</a:t>
            </a:r>
          </a:p>
        </p:txBody>
      </p:sp>
    </p:spTree>
    <p:extLst>
      <p:ext uri="{BB962C8B-B14F-4D97-AF65-F5344CB8AC3E}">
        <p14:creationId xmlns:p14="http://schemas.microsoft.com/office/powerpoint/2010/main" val="254467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39">
            <a:extLst>
              <a:ext uri="{FF2B5EF4-FFF2-40B4-BE49-F238E27FC236}">
                <a16:creationId xmlns:a16="http://schemas.microsoft.com/office/drawing/2014/main" id="{14E180CE-DBBC-42E7-864E-F7BDDFBC7807}"/>
              </a:ext>
            </a:extLst>
          </p:cNvPr>
          <p:cNvSpPr txBox="1">
            <a:spLocks noChangeArrowheads="1"/>
          </p:cNvSpPr>
          <p:nvPr userDrawn="1"/>
        </p:nvSpPr>
        <p:spPr bwMode="auto">
          <a:xfrm>
            <a:off x="8091289" y="4837907"/>
            <a:ext cx="582414"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4" tIns="28573" rIns="57144" bIns="28573">
            <a:spAutoFit/>
          </a:bodyPr>
          <a:lstStyle>
            <a:lvl1pPr algn="ctr" defTabSz="1306513">
              <a:defRPr sz="2600">
                <a:solidFill>
                  <a:srgbClr val="000000"/>
                </a:solidFill>
                <a:latin typeface="Arial" panose="020B0604020202020204" pitchFamily="34" charset="0"/>
                <a:cs typeface="Arial" panose="020B0604020202020204" pitchFamily="34" charset="0"/>
              </a:defRPr>
            </a:lvl1pPr>
            <a:lvl2pPr marL="742950" indent="-285750" algn="ctr" defTabSz="1306513">
              <a:defRPr sz="2600">
                <a:solidFill>
                  <a:srgbClr val="000000"/>
                </a:solidFill>
                <a:latin typeface="Arial" panose="020B0604020202020204" pitchFamily="34" charset="0"/>
                <a:cs typeface="Arial" panose="020B0604020202020204" pitchFamily="34" charset="0"/>
              </a:defRPr>
            </a:lvl2pPr>
            <a:lvl3pPr marL="1143000" indent="-228600" algn="ctr" defTabSz="1306513">
              <a:defRPr sz="2600">
                <a:solidFill>
                  <a:srgbClr val="000000"/>
                </a:solidFill>
                <a:latin typeface="Arial" panose="020B0604020202020204" pitchFamily="34" charset="0"/>
                <a:cs typeface="Arial" panose="020B0604020202020204" pitchFamily="34" charset="0"/>
              </a:defRPr>
            </a:lvl3pPr>
            <a:lvl4pPr marL="1600200" indent="-228600" algn="ctr" defTabSz="1306513">
              <a:defRPr sz="2600">
                <a:solidFill>
                  <a:srgbClr val="000000"/>
                </a:solidFill>
                <a:latin typeface="Arial" panose="020B0604020202020204" pitchFamily="34" charset="0"/>
                <a:cs typeface="Arial" panose="020B0604020202020204" pitchFamily="34" charset="0"/>
              </a:defRPr>
            </a:lvl4pPr>
            <a:lvl5pPr marL="2057400" indent="-228600" algn="ctr" defTabSz="1306513">
              <a:defRPr sz="2600">
                <a:solidFill>
                  <a:srgbClr val="000000"/>
                </a:solidFill>
                <a:latin typeface="Arial" panose="020B0604020202020204" pitchFamily="34" charset="0"/>
                <a:cs typeface="Arial" panose="020B0604020202020204" pitchFamily="34" charset="0"/>
              </a:defRPr>
            </a:lvl5pPr>
            <a:lvl6pPr marL="25146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29718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34290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38862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algn="l" eaLnBrk="1" hangingPunct="1">
              <a:spcBef>
                <a:spcPct val="50000"/>
              </a:spcBef>
              <a:defRPr/>
            </a:pPr>
            <a:endParaRPr lang="en-US" altLang="en-US" sz="1625">
              <a:solidFill>
                <a:srgbClr val="FFFFFF"/>
              </a:solidFill>
            </a:endParaRPr>
          </a:p>
        </p:txBody>
      </p:sp>
      <p:pic>
        <p:nvPicPr>
          <p:cNvPr id="5" name="Picture 7" descr="Africa_LogoLockup">
            <a:extLst>
              <a:ext uri="{FF2B5EF4-FFF2-40B4-BE49-F238E27FC236}">
                <a16:creationId xmlns:a16="http://schemas.microsoft.com/office/drawing/2014/main" id="{CE0F64D0-93AE-4BF5-BCDF-6E0B907BB1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0539"/>
          <a:stretch>
            <a:fillRect/>
          </a:stretch>
        </p:blipFill>
        <p:spPr bwMode="auto">
          <a:xfrm>
            <a:off x="7963297" y="428625"/>
            <a:ext cx="830461" cy="43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ResearchText">
            <a:extLst>
              <a:ext uri="{FF2B5EF4-FFF2-40B4-BE49-F238E27FC236}">
                <a16:creationId xmlns:a16="http://schemas.microsoft.com/office/drawing/2014/main" id="{1A321E06-DC79-4DF5-B423-D894C36FB60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3977" y="582415"/>
            <a:ext cx="1582539"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AfricaSilo">
            <a:extLst>
              <a:ext uri="{FF2B5EF4-FFF2-40B4-BE49-F238E27FC236}">
                <a16:creationId xmlns:a16="http://schemas.microsoft.com/office/drawing/2014/main" id="{2D4F5358-4D10-4835-9CD0-CC9004874E0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53795" r="37491"/>
          <a:stretch>
            <a:fillRect/>
          </a:stretch>
        </p:blipFill>
        <p:spPr bwMode="auto">
          <a:xfrm>
            <a:off x="0" y="2841625"/>
            <a:ext cx="553442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ctrTitle"/>
          </p:nvPr>
        </p:nvSpPr>
        <p:spPr>
          <a:xfrm>
            <a:off x="363141" y="1254125"/>
            <a:ext cx="4382493" cy="1022946"/>
          </a:xfrm>
        </p:spPr>
        <p:txBody>
          <a:bodyPr/>
          <a:lstStyle>
            <a:lvl1pPr>
              <a:defRPr sz="2750" b="1"/>
            </a:lvl1pPr>
          </a:lstStyle>
          <a:p>
            <a:r>
              <a:rPr lang="en-US"/>
              <a:t>Click to edit Master title style</a:t>
            </a:r>
          </a:p>
        </p:txBody>
      </p:sp>
      <p:sp>
        <p:nvSpPr>
          <p:cNvPr id="52227" name="Rectangle 3"/>
          <p:cNvSpPr>
            <a:spLocks noGrp="1" noChangeArrowheads="1"/>
          </p:cNvSpPr>
          <p:nvPr>
            <p:ph type="subTitle" idx="1"/>
          </p:nvPr>
        </p:nvSpPr>
        <p:spPr>
          <a:xfrm>
            <a:off x="4878586" y="1425775"/>
            <a:ext cx="3245445" cy="862211"/>
          </a:xfrm>
        </p:spPr>
        <p:txBody>
          <a:bodyPr/>
          <a:lstStyle>
            <a:lvl1pPr marL="0" indent="0">
              <a:buFont typeface="Arial" charset="0"/>
              <a:buNone/>
              <a:defRPr sz="1375"/>
            </a:lvl1pPr>
          </a:lstStyle>
          <a:p>
            <a:r>
              <a:rPr lang="en-US"/>
              <a:t>Click to edit Master subtitle style</a:t>
            </a:r>
          </a:p>
        </p:txBody>
      </p:sp>
    </p:spTree>
    <p:extLst>
      <p:ext uri="{BB962C8B-B14F-4D97-AF65-F5344CB8AC3E}">
        <p14:creationId xmlns:p14="http://schemas.microsoft.com/office/powerpoint/2010/main" val="99344077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6013" y="1289051"/>
            <a:ext cx="5038726" cy="3389313"/>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365125" y="1289051"/>
            <a:ext cx="3170238" cy="3389313"/>
          </a:xfrm>
        </p:spPr>
        <p:txBody>
          <a:bodyPr/>
          <a:lstStyle>
            <a:lvl1pPr>
              <a:spcBef>
                <a:spcPts val="600"/>
              </a:spcBef>
              <a:spcAft>
                <a:spcPts val="0"/>
              </a:spcAft>
              <a:defRPr sz="1400" b="0"/>
            </a:lvl1pPr>
            <a:lvl2pPr>
              <a:spcBef>
                <a:spcPts val="600"/>
              </a:spcBef>
              <a:spcAft>
                <a:spcPts val="0"/>
              </a:spcAft>
              <a:defRPr sz="1300" baseline="0"/>
            </a:lvl2pPr>
            <a:lvl3pPr>
              <a:spcBef>
                <a:spcPts val="600"/>
              </a:spcBef>
              <a:spcAft>
                <a:spcPts val="0"/>
              </a:spcAft>
              <a:buClr>
                <a:srgbClr val="3086AB"/>
              </a:buClr>
              <a:defRPr sz="1200"/>
            </a:lvl3pPr>
            <a:lvl4pPr marL="515924" indent="-171446">
              <a:spcBef>
                <a:spcPts val="600"/>
              </a:spcBef>
              <a:spcAft>
                <a:spcPts val="0"/>
              </a:spcAft>
              <a:buFont typeface="Arial" panose="020B0604020202020204" pitchFamily="34" charset="0"/>
              <a:buChar char="-"/>
              <a:defRPr baseline="0"/>
            </a:lvl4pPr>
            <a:lvl5pPr>
              <a:spcBef>
                <a:spcPts val="600"/>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84633"/>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111243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Footer Placeholder 1"/>
          <p:cNvSpPr>
            <a:spLocks noGrp="1"/>
          </p:cNvSpPr>
          <p:nvPr>
            <p:ph type="ftr" sz="quarter" idx="15"/>
          </p:nvPr>
        </p:nvSpPr>
        <p:spPr/>
        <p:txBody>
          <a:bodyPr/>
          <a:lstStyle/>
          <a:p>
            <a:pPr algn="r"/>
            <a:r>
              <a:rPr lang="en-US"/>
              <a:t>© Bill &amp; Melinda Gates Foundation      |</a:t>
            </a:r>
            <a:endParaRPr lang="en-US" dirty="0"/>
          </a:p>
        </p:txBody>
      </p:sp>
      <p:sp>
        <p:nvSpPr>
          <p:cNvPr id="3" name="Slide Number Placeholder 2"/>
          <p:cNvSpPr>
            <a:spLocks noGrp="1"/>
          </p:cNvSpPr>
          <p:nvPr>
            <p:ph type="sldNum" sz="quarter" idx="16"/>
          </p:nvPr>
        </p:nvSpPr>
        <p:spPr/>
        <p:txBody>
          <a:bodyPr/>
          <a:lstStyle/>
          <a:p>
            <a:fld id="{D3F7C509-FEEF-45D3-B896-7C07814C0C13}" type="slidenum">
              <a:rPr lang="en-US" smtClean="0"/>
              <a:pPr/>
              <a:t>‹#›</a:t>
            </a:fld>
            <a:endParaRPr lang="en-US" dirty="0"/>
          </a:p>
        </p:txBody>
      </p:sp>
      <p:sp>
        <p:nvSpPr>
          <p:cNvPr id="5" name="Title 4"/>
          <p:cNvSpPr>
            <a:spLocks noGrp="1"/>
          </p:cNvSpPr>
          <p:nvPr>
            <p:ph type="title" hasCustomPrompt="1"/>
          </p:nvPr>
        </p:nvSpPr>
        <p:spPr>
          <a:xfrm>
            <a:off x="365125" y="484633"/>
            <a:ext cx="3170238" cy="646646"/>
          </a:xfrm>
        </p:spPr>
        <p:txBody>
          <a:bodyPr/>
          <a:lstStyle>
            <a:lvl1pPr>
              <a:defRPr baseline="0"/>
            </a:lvl1pPr>
          </a:lstStyle>
          <a:p>
            <a:r>
              <a:rPr lang="en-US"/>
              <a:t>INSERT HEADLINE – TWO LINES ALL CAPS</a:t>
            </a:r>
          </a:p>
        </p:txBody>
      </p:sp>
      <p:sp>
        <p:nvSpPr>
          <p:cNvPr id="7" name="Content Placeholder 2"/>
          <p:cNvSpPr>
            <a:spLocks noGrp="1"/>
          </p:cNvSpPr>
          <p:nvPr>
            <p:ph idx="1" hasCustomPrompt="1"/>
          </p:nvPr>
        </p:nvSpPr>
        <p:spPr>
          <a:xfrm>
            <a:off x="3656013" y="488951"/>
            <a:ext cx="5038726" cy="4189414"/>
          </a:xfrm>
        </p:spPr>
        <p:txBody>
          <a:bodyPr/>
          <a:lstStyle>
            <a:lvl1pPr>
              <a:defRPr baseline="0"/>
            </a:lvl1pPr>
          </a:lstStyle>
          <a:p>
            <a:pPr lvl="0"/>
            <a:r>
              <a:rPr lang="en-US" dirty="0"/>
              <a:t>Click an icon to insert a visual here at 2/3 width of slide</a:t>
            </a:r>
          </a:p>
        </p:txBody>
      </p:sp>
    </p:spTree>
    <p:extLst>
      <p:ext uri="{BB962C8B-B14F-4D97-AF65-F5344CB8AC3E}">
        <p14:creationId xmlns:p14="http://schemas.microsoft.com/office/powerpoint/2010/main" val="349357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3656014" y="0"/>
            <a:ext cx="5487987" cy="5143500"/>
          </a:xfrm>
        </p:spPr>
        <p:txBody>
          <a:bodyPr tIns="822960"/>
          <a:lstStyle>
            <a:lvl1pPr marL="0" indent="0" algn="ctr">
              <a:buNone/>
              <a:defRPr baseline="0"/>
            </a:lvl1pPr>
          </a:lstStyle>
          <a:p>
            <a:r>
              <a:rPr lang="en-US"/>
              <a:t>Click icon to add picture</a:t>
            </a:r>
            <a:endParaRPr lang="en-US" dirty="0"/>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Title 5"/>
          <p:cNvSpPr>
            <a:spLocks noGrp="1"/>
          </p:cNvSpPr>
          <p:nvPr>
            <p:ph type="title" hasCustomPrompt="1"/>
          </p:nvPr>
        </p:nvSpPr>
        <p:spPr>
          <a:xfrm>
            <a:off x="365125" y="484633"/>
            <a:ext cx="3170238" cy="646646"/>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17375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3 Image Grid">
    <p:spTree>
      <p:nvGrpSpPr>
        <p:cNvPr id="1" name=""/>
        <p:cNvGrpSpPr/>
        <p:nvPr/>
      </p:nvGrpSpPr>
      <p:grpSpPr>
        <a:xfrm>
          <a:off x="0" y="0"/>
          <a:ext cx="0" cy="0"/>
          <a:chOff x="0" y="0"/>
          <a:chExt cx="0" cy="0"/>
        </a:xfrm>
      </p:grpSpPr>
      <p:sp>
        <p:nvSpPr>
          <p:cNvPr id="14" name="Picture Placeholder 6"/>
          <p:cNvSpPr>
            <a:spLocks noGrp="1"/>
          </p:cNvSpPr>
          <p:nvPr>
            <p:ph type="pic" sz="quarter" idx="15"/>
          </p:nvPr>
        </p:nvSpPr>
        <p:spPr>
          <a:xfrm>
            <a:off x="3665539" y="2635250"/>
            <a:ext cx="1825832" cy="2508250"/>
          </a:xfrm>
        </p:spPr>
        <p:txBody>
          <a:bodyPr tIns="822960"/>
          <a:lstStyle>
            <a:lvl1pPr marL="0" indent="0" algn="ctr">
              <a:buNone/>
              <a:defRPr baseline="0"/>
            </a:lvl1pPr>
          </a:lstStyle>
          <a:p>
            <a:r>
              <a:rPr lang="en-US"/>
              <a:t>Click icon to add picture</a:t>
            </a:r>
            <a:endParaRPr lang="en-US" dirty="0"/>
          </a:p>
        </p:txBody>
      </p:sp>
      <p:sp>
        <p:nvSpPr>
          <p:cNvPr id="15" name="Picture Placeholder 6"/>
          <p:cNvSpPr>
            <a:spLocks noGrp="1"/>
          </p:cNvSpPr>
          <p:nvPr>
            <p:ph type="pic" sz="quarter" idx="16"/>
          </p:nvPr>
        </p:nvSpPr>
        <p:spPr>
          <a:xfrm>
            <a:off x="5558829" y="2635250"/>
            <a:ext cx="3585172" cy="2508250"/>
          </a:xfrm>
        </p:spPr>
        <p:txBody>
          <a:bodyPr tIns="822960"/>
          <a:lstStyle>
            <a:lvl1pPr marL="0" indent="0" algn="ctr">
              <a:buNone/>
              <a:defRPr baseline="0"/>
            </a:lvl1pPr>
          </a:lstStyle>
          <a:p>
            <a:r>
              <a:rPr lang="en-US"/>
              <a:t>Click icon to add picture</a:t>
            </a:r>
            <a:endParaRPr lang="en-US" dirty="0"/>
          </a:p>
        </p:txBody>
      </p:sp>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3665538" y="0"/>
            <a:ext cx="5478462" cy="2542032"/>
          </a:xfrm>
        </p:spPr>
        <p:txBody>
          <a:bodyPr tIns="822960"/>
          <a:lstStyle>
            <a:lvl1pPr marL="0" indent="0" algn="ctr">
              <a:buNone/>
              <a:defRPr baseline="0"/>
            </a:lvl1pPr>
          </a:lstStyle>
          <a:p>
            <a:r>
              <a:rPr lang="en-US"/>
              <a:t>Click icon to add picture</a:t>
            </a:r>
            <a:endParaRPr lang="en-US" dirty="0"/>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Title 5"/>
          <p:cNvSpPr>
            <a:spLocks noGrp="1"/>
          </p:cNvSpPr>
          <p:nvPr>
            <p:ph type="title" hasCustomPrompt="1"/>
          </p:nvPr>
        </p:nvSpPr>
        <p:spPr>
          <a:xfrm>
            <a:off x="365125" y="484633"/>
            <a:ext cx="3170238" cy="646646"/>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35577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4 Image Grid">
    <p:spTree>
      <p:nvGrpSpPr>
        <p:cNvPr id="1" name=""/>
        <p:cNvGrpSpPr/>
        <p:nvPr/>
      </p:nvGrpSpPr>
      <p:grpSpPr>
        <a:xfrm>
          <a:off x="0" y="0"/>
          <a:ext cx="0" cy="0"/>
          <a:chOff x="0" y="0"/>
          <a:chExt cx="0" cy="0"/>
        </a:xfrm>
      </p:grpSpPr>
      <p:sp>
        <p:nvSpPr>
          <p:cNvPr id="9" name="Picture Placeholder 6"/>
          <p:cNvSpPr>
            <a:spLocks noGrp="1"/>
          </p:cNvSpPr>
          <p:nvPr>
            <p:ph type="pic" sz="quarter" idx="17"/>
          </p:nvPr>
        </p:nvSpPr>
        <p:spPr>
          <a:xfrm>
            <a:off x="7325138" y="0"/>
            <a:ext cx="1818861" cy="2542032"/>
          </a:xfrm>
        </p:spPr>
        <p:txBody>
          <a:bodyPr tIns="822960"/>
          <a:lstStyle>
            <a:lvl1pPr marL="0" indent="0" algn="ctr">
              <a:buNone/>
              <a:defRPr baseline="0"/>
            </a:lvl1pPr>
          </a:lstStyle>
          <a:p>
            <a:r>
              <a:rPr lang="en-US"/>
              <a:t>Click icon to add picture</a:t>
            </a:r>
            <a:endParaRPr lang="en-US" dirty="0"/>
          </a:p>
        </p:txBody>
      </p:sp>
      <p:sp>
        <p:nvSpPr>
          <p:cNvPr id="11" name="Picture Placeholder 6"/>
          <p:cNvSpPr>
            <a:spLocks noGrp="1"/>
          </p:cNvSpPr>
          <p:nvPr>
            <p:ph type="pic" sz="quarter" idx="18"/>
          </p:nvPr>
        </p:nvSpPr>
        <p:spPr>
          <a:xfrm>
            <a:off x="3665539" y="0"/>
            <a:ext cx="3599965" cy="2542032"/>
          </a:xfrm>
        </p:spPr>
        <p:txBody>
          <a:bodyPr tIns="822960"/>
          <a:lstStyle>
            <a:lvl1pPr marL="0" indent="0" algn="ctr">
              <a:buNone/>
              <a:defRPr baseline="0"/>
            </a:lvl1pPr>
          </a:lstStyle>
          <a:p>
            <a:r>
              <a:rPr lang="en-US"/>
              <a:t>Click icon to add picture</a:t>
            </a:r>
            <a:endParaRPr lang="en-US" dirty="0"/>
          </a:p>
        </p:txBody>
      </p:sp>
      <p:sp>
        <p:nvSpPr>
          <p:cNvPr id="14" name="Picture Placeholder 6"/>
          <p:cNvSpPr>
            <a:spLocks noGrp="1"/>
          </p:cNvSpPr>
          <p:nvPr>
            <p:ph type="pic" sz="quarter" idx="15"/>
          </p:nvPr>
        </p:nvSpPr>
        <p:spPr>
          <a:xfrm>
            <a:off x="3665539" y="2601468"/>
            <a:ext cx="1825832" cy="2542032"/>
          </a:xfrm>
        </p:spPr>
        <p:txBody>
          <a:bodyPr tIns="822960"/>
          <a:lstStyle>
            <a:lvl1pPr marL="0" indent="0" algn="ctr">
              <a:buNone/>
              <a:defRPr baseline="0"/>
            </a:lvl1pPr>
          </a:lstStyle>
          <a:p>
            <a:r>
              <a:rPr lang="en-US"/>
              <a:t>Click icon to add picture</a:t>
            </a:r>
            <a:endParaRPr lang="en-US" dirty="0"/>
          </a:p>
        </p:txBody>
      </p:sp>
      <p:sp>
        <p:nvSpPr>
          <p:cNvPr id="15" name="Picture Placeholder 6"/>
          <p:cNvSpPr>
            <a:spLocks noGrp="1"/>
          </p:cNvSpPr>
          <p:nvPr>
            <p:ph type="pic" sz="quarter" idx="16"/>
          </p:nvPr>
        </p:nvSpPr>
        <p:spPr>
          <a:xfrm>
            <a:off x="5560944" y="2601468"/>
            <a:ext cx="3583057" cy="2542032"/>
          </a:xfrm>
        </p:spPr>
        <p:txBody>
          <a:bodyPr tIns="822960"/>
          <a:lstStyle>
            <a:lvl1pPr marL="0" indent="0" algn="ctr">
              <a:buNone/>
              <a:defRPr baseline="0"/>
            </a:lvl1pPr>
          </a:lstStyle>
          <a:p>
            <a:r>
              <a:rPr lang="en-US"/>
              <a:t>Click icon to add picture</a:t>
            </a:r>
            <a:endParaRPr lang="en-US" dirty="0"/>
          </a:p>
        </p:txBody>
      </p:sp>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Title 5"/>
          <p:cNvSpPr>
            <a:spLocks noGrp="1"/>
          </p:cNvSpPr>
          <p:nvPr>
            <p:ph type="title" hasCustomPrompt="1"/>
          </p:nvPr>
        </p:nvSpPr>
        <p:spPr>
          <a:xfrm>
            <a:off x="365125" y="484633"/>
            <a:ext cx="3170238" cy="646646"/>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359143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5 Image Gri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Title 5"/>
          <p:cNvSpPr>
            <a:spLocks noGrp="1"/>
          </p:cNvSpPr>
          <p:nvPr>
            <p:ph type="title" hasCustomPrompt="1"/>
          </p:nvPr>
        </p:nvSpPr>
        <p:spPr>
          <a:xfrm>
            <a:off x="365125" y="484633"/>
            <a:ext cx="3170238" cy="646646"/>
          </a:xfrm>
        </p:spPr>
        <p:txBody>
          <a:bodyPr/>
          <a:lstStyle>
            <a:lvl1pPr>
              <a:defRPr baseline="0"/>
            </a:lvl1pPr>
          </a:lstStyle>
          <a:p>
            <a:r>
              <a:rPr lang="en-US"/>
              <a:t>INSERT HEADLINE – TWO LINES ALL CAPS</a:t>
            </a:r>
          </a:p>
        </p:txBody>
      </p:sp>
      <p:sp>
        <p:nvSpPr>
          <p:cNvPr id="12" name="Picture Placeholder 6"/>
          <p:cNvSpPr>
            <a:spLocks noGrp="1"/>
          </p:cNvSpPr>
          <p:nvPr>
            <p:ph type="pic" sz="quarter" idx="19"/>
          </p:nvPr>
        </p:nvSpPr>
        <p:spPr>
          <a:xfrm>
            <a:off x="7360920" y="1"/>
            <a:ext cx="1783080" cy="2551113"/>
          </a:xfrm>
        </p:spPr>
        <p:txBody>
          <a:bodyPr tIns="822960"/>
          <a:lstStyle>
            <a:lvl1pPr marL="0" indent="0" algn="ctr">
              <a:buNone/>
              <a:defRPr baseline="0"/>
            </a:lvl1pPr>
          </a:lstStyle>
          <a:p>
            <a:r>
              <a:rPr lang="en-US"/>
              <a:t>Click icon to add picture</a:t>
            </a:r>
            <a:endParaRPr lang="en-US" dirty="0"/>
          </a:p>
        </p:txBody>
      </p:sp>
      <p:sp>
        <p:nvSpPr>
          <p:cNvPr id="15" name="Picture Placeholder 6"/>
          <p:cNvSpPr>
            <a:spLocks noGrp="1"/>
          </p:cNvSpPr>
          <p:nvPr>
            <p:ph type="pic" sz="quarter" idx="20"/>
          </p:nvPr>
        </p:nvSpPr>
        <p:spPr>
          <a:xfrm>
            <a:off x="3665538" y="1"/>
            <a:ext cx="3629785" cy="2551113"/>
          </a:xfrm>
        </p:spPr>
        <p:txBody>
          <a:bodyPr tIns="822960"/>
          <a:lstStyle>
            <a:lvl1pPr marL="0" indent="0" algn="ctr">
              <a:buNone/>
              <a:defRPr baseline="0"/>
            </a:lvl1pPr>
          </a:lstStyle>
          <a:p>
            <a:r>
              <a:rPr lang="en-US"/>
              <a:t>Click icon to add picture</a:t>
            </a:r>
            <a:endParaRPr lang="en-US" dirty="0"/>
          </a:p>
        </p:txBody>
      </p:sp>
      <p:sp>
        <p:nvSpPr>
          <p:cNvPr id="18" name="Picture Placeholder 6"/>
          <p:cNvSpPr>
            <a:spLocks noGrp="1"/>
          </p:cNvSpPr>
          <p:nvPr>
            <p:ph type="pic" sz="quarter" idx="17"/>
          </p:nvPr>
        </p:nvSpPr>
        <p:spPr>
          <a:xfrm>
            <a:off x="5513229" y="2611439"/>
            <a:ext cx="1783080" cy="2534247"/>
          </a:xfrm>
        </p:spPr>
        <p:txBody>
          <a:bodyPr tIns="822960"/>
          <a:lstStyle>
            <a:lvl1pPr marL="0" indent="0" algn="ctr">
              <a:buNone/>
              <a:defRPr baseline="0"/>
            </a:lvl1pPr>
          </a:lstStyle>
          <a:p>
            <a:r>
              <a:rPr lang="en-US"/>
              <a:t>Click icon to add picture</a:t>
            </a:r>
            <a:endParaRPr lang="en-US" dirty="0"/>
          </a:p>
        </p:txBody>
      </p:sp>
      <p:sp>
        <p:nvSpPr>
          <p:cNvPr id="19" name="Picture Placeholder 6"/>
          <p:cNvSpPr>
            <a:spLocks noGrp="1"/>
          </p:cNvSpPr>
          <p:nvPr>
            <p:ph type="pic" sz="quarter" idx="15"/>
          </p:nvPr>
        </p:nvSpPr>
        <p:spPr>
          <a:xfrm>
            <a:off x="3665538" y="2611439"/>
            <a:ext cx="1783080" cy="2534247"/>
          </a:xfrm>
        </p:spPr>
        <p:txBody>
          <a:bodyPr tIns="822960"/>
          <a:lstStyle>
            <a:lvl1pPr marL="0" indent="0" algn="ctr">
              <a:buNone/>
              <a:defRPr baseline="0"/>
            </a:lvl1pPr>
          </a:lstStyle>
          <a:p>
            <a:r>
              <a:rPr lang="en-US"/>
              <a:t>Click icon to add picture</a:t>
            </a:r>
            <a:endParaRPr lang="en-US" dirty="0"/>
          </a:p>
        </p:txBody>
      </p:sp>
      <p:sp>
        <p:nvSpPr>
          <p:cNvPr id="20" name="Picture Placeholder 6"/>
          <p:cNvSpPr>
            <a:spLocks noGrp="1"/>
          </p:cNvSpPr>
          <p:nvPr>
            <p:ph type="pic" sz="quarter" idx="16"/>
          </p:nvPr>
        </p:nvSpPr>
        <p:spPr>
          <a:xfrm>
            <a:off x="7360920" y="2609254"/>
            <a:ext cx="1783080" cy="2534247"/>
          </a:xfrm>
        </p:spPr>
        <p:txBody>
          <a:bodyPr tIns="822960"/>
          <a:lstStyle>
            <a:lvl1pPr marL="0" indent="0" algn="ctr">
              <a:buNone/>
              <a:defRPr baseline="0"/>
            </a:lvl1pPr>
          </a:lstStyle>
          <a:p>
            <a:r>
              <a:rPr lang="en-US"/>
              <a:t>Click icon to add picture</a:t>
            </a:r>
            <a:endParaRPr lang="en-US" dirty="0"/>
          </a:p>
        </p:txBody>
      </p:sp>
    </p:spTree>
    <p:extLst>
      <p:ext uri="{BB962C8B-B14F-4D97-AF65-F5344CB8AC3E}">
        <p14:creationId xmlns:p14="http://schemas.microsoft.com/office/powerpoint/2010/main" val="347989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6 Image Grid">
    <p:spTree>
      <p:nvGrpSpPr>
        <p:cNvPr id="1" name=""/>
        <p:cNvGrpSpPr/>
        <p:nvPr/>
      </p:nvGrpSpPr>
      <p:grpSpPr>
        <a:xfrm>
          <a:off x="0" y="0"/>
          <a:ext cx="0" cy="0"/>
          <a:chOff x="0" y="0"/>
          <a:chExt cx="0" cy="0"/>
        </a:xfrm>
      </p:grpSpPr>
      <p:sp>
        <p:nvSpPr>
          <p:cNvPr id="12" name="Picture Placeholder 6"/>
          <p:cNvSpPr>
            <a:spLocks noGrp="1"/>
          </p:cNvSpPr>
          <p:nvPr>
            <p:ph type="pic" sz="quarter" idx="19"/>
          </p:nvPr>
        </p:nvSpPr>
        <p:spPr>
          <a:xfrm>
            <a:off x="7360920" y="1"/>
            <a:ext cx="1783080" cy="1704561"/>
          </a:xfrm>
        </p:spPr>
        <p:txBody>
          <a:bodyPr tIns="822960"/>
          <a:lstStyle>
            <a:lvl1pPr marL="0" indent="0" algn="ctr">
              <a:buNone/>
              <a:defRPr baseline="0"/>
            </a:lvl1pPr>
          </a:lstStyle>
          <a:p>
            <a:r>
              <a:rPr lang="en-US"/>
              <a:t>Click icon to add picture</a:t>
            </a:r>
            <a:endParaRPr lang="en-US" dirty="0"/>
          </a:p>
        </p:txBody>
      </p:sp>
      <p:sp>
        <p:nvSpPr>
          <p:cNvPr id="13" name="Picture Placeholder 6"/>
          <p:cNvSpPr>
            <a:spLocks noGrp="1"/>
          </p:cNvSpPr>
          <p:nvPr>
            <p:ph type="pic" sz="quarter" idx="20"/>
          </p:nvPr>
        </p:nvSpPr>
        <p:spPr>
          <a:xfrm>
            <a:off x="3665538" y="1"/>
            <a:ext cx="3629785" cy="3096039"/>
          </a:xfrm>
        </p:spPr>
        <p:txBody>
          <a:bodyPr tIns="822960"/>
          <a:lstStyle>
            <a:lvl1pPr marL="0" indent="0" algn="ctr">
              <a:buNone/>
              <a:defRPr baseline="0"/>
            </a:lvl1pPr>
          </a:lstStyle>
          <a:p>
            <a:r>
              <a:rPr lang="en-US"/>
              <a:t>Click icon to add picture</a:t>
            </a:r>
            <a:endParaRPr lang="en-US" dirty="0"/>
          </a:p>
        </p:txBody>
      </p:sp>
      <p:sp>
        <p:nvSpPr>
          <p:cNvPr id="16" name="Picture Placeholder 6"/>
          <p:cNvSpPr>
            <a:spLocks noGrp="1"/>
          </p:cNvSpPr>
          <p:nvPr>
            <p:ph type="pic" sz="quarter" idx="21" hasCustomPrompt="1"/>
          </p:nvPr>
        </p:nvSpPr>
        <p:spPr>
          <a:xfrm>
            <a:off x="7360920" y="1764195"/>
            <a:ext cx="1783080" cy="1331845"/>
          </a:xfrm>
        </p:spPr>
        <p:txBody>
          <a:bodyPr tIns="822960"/>
          <a:lstStyle>
            <a:lvl1pPr marL="0" indent="0" algn="ctr">
              <a:buNone/>
              <a:defRPr baseline="0"/>
            </a:lvl1pPr>
          </a:lstStyle>
          <a:p>
            <a:r>
              <a:rPr lang="en-US"/>
              <a:t>Click </a:t>
            </a:r>
            <a:r>
              <a:rPr lang="en-US" dirty="0"/>
              <a:t>on the icon to insert a new photo</a:t>
            </a:r>
          </a:p>
        </p:txBody>
      </p:sp>
      <p:sp>
        <p:nvSpPr>
          <p:cNvPr id="9" name="Picture Placeholder 6"/>
          <p:cNvSpPr>
            <a:spLocks noGrp="1"/>
          </p:cNvSpPr>
          <p:nvPr>
            <p:ph type="pic" sz="quarter" idx="17"/>
          </p:nvPr>
        </p:nvSpPr>
        <p:spPr>
          <a:xfrm>
            <a:off x="5513229" y="3155673"/>
            <a:ext cx="1783080" cy="1990012"/>
          </a:xfrm>
        </p:spPr>
        <p:txBody>
          <a:bodyPr tIns="822960"/>
          <a:lstStyle>
            <a:lvl1pPr marL="0" indent="0" algn="ctr">
              <a:buNone/>
              <a:defRPr baseline="0"/>
            </a:lvl1pPr>
          </a:lstStyle>
          <a:p>
            <a:r>
              <a:rPr lang="en-US"/>
              <a:t>Click icon to add picture</a:t>
            </a:r>
            <a:endParaRPr lang="en-US" dirty="0"/>
          </a:p>
        </p:txBody>
      </p:sp>
      <p:sp>
        <p:nvSpPr>
          <p:cNvPr id="14" name="Picture Placeholder 6"/>
          <p:cNvSpPr>
            <a:spLocks noGrp="1"/>
          </p:cNvSpPr>
          <p:nvPr>
            <p:ph type="pic" sz="quarter" idx="15"/>
          </p:nvPr>
        </p:nvSpPr>
        <p:spPr>
          <a:xfrm>
            <a:off x="3665538" y="3155675"/>
            <a:ext cx="1783080" cy="1990012"/>
          </a:xfrm>
        </p:spPr>
        <p:txBody>
          <a:bodyPr tIns="822960"/>
          <a:lstStyle>
            <a:lvl1pPr marL="0" indent="0" algn="ctr">
              <a:buNone/>
              <a:defRPr baseline="0"/>
            </a:lvl1pPr>
          </a:lstStyle>
          <a:p>
            <a:r>
              <a:rPr lang="en-US"/>
              <a:t>Click icon to add picture</a:t>
            </a:r>
            <a:endParaRPr lang="en-US" dirty="0"/>
          </a:p>
        </p:txBody>
      </p:sp>
      <p:sp>
        <p:nvSpPr>
          <p:cNvPr id="15" name="Picture Placeholder 6"/>
          <p:cNvSpPr>
            <a:spLocks noGrp="1"/>
          </p:cNvSpPr>
          <p:nvPr>
            <p:ph type="pic" sz="quarter" idx="16"/>
          </p:nvPr>
        </p:nvSpPr>
        <p:spPr>
          <a:xfrm>
            <a:off x="7360920" y="3153489"/>
            <a:ext cx="1783080" cy="1990012"/>
          </a:xfrm>
        </p:spPr>
        <p:txBody>
          <a:bodyPr tIns="822960"/>
          <a:lstStyle>
            <a:lvl1pPr marL="0" indent="0" algn="ctr">
              <a:buNone/>
              <a:defRPr baseline="0"/>
            </a:lvl1pPr>
          </a:lstStyle>
          <a:p>
            <a:r>
              <a:rPr lang="en-US"/>
              <a:t>Click icon to add picture</a:t>
            </a:r>
            <a:endParaRPr lang="en-US" dirty="0"/>
          </a:p>
        </p:txBody>
      </p:sp>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Title 5"/>
          <p:cNvSpPr>
            <a:spLocks noGrp="1"/>
          </p:cNvSpPr>
          <p:nvPr>
            <p:ph type="title" hasCustomPrompt="1"/>
          </p:nvPr>
        </p:nvSpPr>
        <p:spPr>
          <a:xfrm>
            <a:off x="365125" y="484633"/>
            <a:ext cx="3170238" cy="646646"/>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98354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6 Image Grid-B">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Title 5"/>
          <p:cNvSpPr>
            <a:spLocks noGrp="1"/>
          </p:cNvSpPr>
          <p:nvPr>
            <p:ph type="title" hasCustomPrompt="1"/>
          </p:nvPr>
        </p:nvSpPr>
        <p:spPr>
          <a:xfrm>
            <a:off x="365125" y="484633"/>
            <a:ext cx="3170238" cy="646646"/>
          </a:xfrm>
        </p:spPr>
        <p:txBody>
          <a:bodyPr/>
          <a:lstStyle>
            <a:lvl1pPr>
              <a:defRPr baseline="0"/>
            </a:lvl1pPr>
          </a:lstStyle>
          <a:p>
            <a:r>
              <a:rPr lang="en-US"/>
              <a:t>INSERT HEADLINE – TWO LINES ALL CAPS</a:t>
            </a:r>
          </a:p>
        </p:txBody>
      </p:sp>
      <p:sp>
        <p:nvSpPr>
          <p:cNvPr id="11" name="Picture Placeholder 6"/>
          <p:cNvSpPr>
            <a:spLocks noGrp="1"/>
          </p:cNvSpPr>
          <p:nvPr>
            <p:ph type="pic" sz="quarter" idx="17"/>
          </p:nvPr>
        </p:nvSpPr>
        <p:spPr>
          <a:xfrm>
            <a:off x="5513229" y="2611439"/>
            <a:ext cx="1783080" cy="2534247"/>
          </a:xfrm>
        </p:spPr>
        <p:txBody>
          <a:bodyPr tIns="822960"/>
          <a:lstStyle>
            <a:lvl1pPr marL="0" indent="0" algn="ctr">
              <a:buNone/>
              <a:defRPr baseline="0"/>
            </a:lvl1pPr>
          </a:lstStyle>
          <a:p>
            <a:r>
              <a:rPr lang="en-US"/>
              <a:t>Click icon to add picture</a:t>
            </a:r>
            <a:endParaRPr lang="en-US" dirty="0"/>
          </a:p>
        </p:txBody>
      </p:sp>
      <p:sp>
        <p:nvSpPr>
          <p:cNvPr id="17" name="Picture Placeholder 6"/>
          <p:cNvSpPr>
            <a:spLocks noGrp="1"/>
          </p:cNvSpPr>
          <p:nvPr>
            <p:ph type="pic" sz="quarter" idx="15"/>
          </p:nvPr>
        </p:nvSpPr>
        <p:spPr>
          <a:xfrm>
            <a:off x="3665538" y="2611439"/>
            <a:ext cx="1783080" cy="2534247"/>
          </a:xfrm>
        </p:spPr>
        <p:txBody>
          <a:bodyPr tIns="822960"/>
          <a:lstStyle>
            <a:lvl1pPr marL="0" indent="0" algn="ctr">
              <a:buNone/>
              <a:defRPr baseline="0"/>
            </a:lvl1pPr>
          </a:lstStyle>
          <a:p>
            <a:r>
              <a:rPr lang="en-US"/>
              <a:t>Click icon to add picture</a:t>
            </a:r>
            <a:endParaRPr lang="en-US" dirty="0"/>
          </a:p>
        </p:txBody>
      </p:sp>
      <p:sp>
        <p:nvSpPr>
          <p:cNvPr id="18" name="Picture Placeholder 6"/>
          <p:cNvSpPr>
            <a:spLocks noGrp="1"/>
          </p:cNvSpPr>
          <p:nvPr>
            <p:ph type="pic" sz="quarter" idx="16"/>
          </p:nvPr>
        </p:nvSpPr>
        <p:spPr>
          <a:xfrm>
            <a:off x="7360920" y="2609254"/>
            <a:ext cx="1783080" cy="2534247"/>
          </a:xfrm>
        </p:spPr>
        <p:txBody>
          <a:bodyPr tIns="822960"/>
          <a:lstStyle>
            <a:lvl1pPr marL="0" indent="0" algn="ctr">
              <a:buNone/>
              <a:defRPr baseline="0"/>
            </a:lvl1pPr>
          </a:lstStyle>
          <a:p>
            <a:r>
              <a:rPr lang="en-US"/>
              <a:t>Click icon to add picture</a:t>
            </a:r>
            <a:endParaRPr lang="en-US" dirty="0"/>
          </a:p>
        </p:txBody>
      </p:sp>
      <p:sp>
        <p:nvSpPr>
          <p:cNvPr id="19" name="Picture Placeholder 6"/>
          <p:cNvSpPr>
            <a:spLocks noGrp="1"/>
          </p:cNvSpPr>
          <p:nvPr>
            <p:ph type="pic" sz="quarter" idx="18"/>
          </p:nvPr>
        </p:nvSpPr>
        <p:spPr>
          <a:xfrm>
            <a:off x="5513229" y="2186"/>
            <a:ext cx="1783080" cy="2534247"/>
          </a:xfrm>
        </p:spPr>
        <p:txBody>
          <a:bodyPr tIns="822960"/>
          <a:lstStyle>
            <a:lvl1pPr marL="0" indent="0" algn="ctr">
              <a:buNone/>
              <a:defRPr baseline="0"/>
            </a:lvl1pPr>
          </a:lstStyle>
          <a:p>
            <a:r>
              <a:rPr lang="en-US"/>
              <a:t>Click icon to add picture</a:t>
            </a:r>
            <a:endParaRPr lang="en-US" dirty="0"/>
          </a:p>
        </p:txBody>
      </p:sp>
      <p:sp>
        <p:nvSpPr>
          <p:cNvPr id="20" name="Picture Placeholder 6"/>
          <p:cNvSpPr>
            <a:spLocks noGrp="1"/>
          </p:cNvSpPr>
          <p:nvPr>
            <p:ph type="pic" sz="quarter" idx="19"/>
          </p:nvPr>
        </p:nvSpPr>
        <p:spPr>
          <a:xfrm>
            <a:off x="3665538" y="2186"/>
            <a:ext cx="1783080" cy="2534247"/>
          </a:xfrm>
        </p:spPr>
        <p:txBody>
          <a:bodyPr tIns="822960"/>
          <a:lstStyle>
            <a:lvl1pPr marL="0" indent="0" algn="ctr">
              <a:buNone/>
              <a:defRPr baseline="0"/>
            </a:lvl1pPr>
          </a:lstStyle>
          <a:p>
            <a:r>
              <a:rPr lang="en-US"/>
              <a:t>Click icon to add picture</a:t>
            </a:r>
            <a:endParaRPr lang="en-US" dirty="0"/>
          </a:p>
        </p:txBody>
      </p:sp>
      <p:sp>
        <p:nvSpPr>
          <p:cNvPr id="21" name="Picture Placeholder 6"/>
          <p:cNvSpPr>
            <a:spLocks noGrp="1"/>
          </p:cNvSpPr>
          <p:nvPr>
            <p:ph type="pic" sz="quarter" idx="20"/>
          </p:nvPr>
        </p:nvSpPr>
        <p:spPr>
          <a:xfrm>
            <a:off x="7360920" y="1"/>
            <a:ext cx="1783080" cy="2534247"/>
          </a:xfrm>
        </p:spPr>
        <p:txBody>
          <a:bodyPr tIns="822960"/>
          <a:lstStyle>
            <a:lvl1pPr marL="0" indent="0" algn="ctr">
              <a:buNone/>
              <a:defRPr baseline="0"/>
            </a:lvl1pPr>
          </a:lstStyle>
          <a:p>
            <a:r>
              <a:rPr lang="en-US"/>
              <a:t>Click icon to add picture</a:t>
            </a:r>
            <a:endParaRPr lang="en-US" dirty="0"/>
          </a:p>
        </p:txBody>
      </p:sp>
    </p:spTree>
    <p:extLst>
      <p:ext uri="{BB962C8B-B14F-4D97-AF65-F5344CB8AC3E}">
        <p14:creationId xmlns:p14="http://schemas.microsoft.com/office/powerpoint/2010/main" val="170375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ull Width Head + Copy +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3687418"/>
            <a:ext cx="8329613" cy="1005233"/>
          </a:xfrm>
        </p:spPr>
        <p:txBody>
          <a:bodyPr/>
          <a:lstStyle>
            <a:lvl1pPr>
              <a:spcBef>
                <a:spcPts val="600"/>
              </a:spcBef>
              <a:spcAft>
                <a:spcPts val="0"/>
              </a:spcAft>
              <a:defRPr sz="1400" b="0" baseline="0"/>
            </a:lvl1pPr>
            <a:lvl2pPr marL="171446" indent="-171446">
              <a:spcBef>
                <a:spcPts val="600"/>
              </a:spcBef>
              <a:spcAft>
                <a:spcPts val="0"/>
              </a:spcAft>
              <a:buClr>
                <a:schemeClr val="accent3">
                  <a:lumMod val="75000"/>
                </a:schemeClr>
              </a:buClr>
              <a:buFont typeface="Wingdings" panose="05000000000000000000" pitchFamily="2" charset="2"/>
              <a:buChar char="§"/>
              <a:defRPr sz="1300"/>
            </a:lvl2pPr>
            <a:lvl3pPr marL="342892" indent="-171446">
              <a:spcBef>
                <a:spcPts val="600"/>
              </a:spcBef>
              <a:spcAft>
                <a:spcPts val="0"/>
              </a:spcAft>
              <a:buClr>
                <a:srgbClr val="3086AB"/>
              </a:buClr>
              <a:buFont typeface="Arial" panose="020B0604020202020204" pitchFamily="34" charset="0"/>
              <a:buChar char="•"/>
              <a:tabLst/>
              <a:defRPr baseline="0"/>
            </a:lvl3pPr>
            <a:lvl4pPr marL="515925" indent="-173034">
              <a:spcBef>
                <a:spcPts val="600"/>
              </a:spcBef>
              <a:spcAft>
                <a:spcPts val="0"/>
              </a:spcAft>
              <a:buFont typeface="Arial" panose="020B0604020202020204" pitchFamily="34" charset="0"/>
              <a:buChar char="-"/>
              <a:tabLst/>
              <a:defRPr baseline="0"/>
            </a:lvl4pPr>
            <a:lvl5pPr marL="687371" indent="-171446">
              <a:spcBef>
                <a:spcPts val="6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84633"/>
            <a:ext cx="8329613" cy="523183"/>
          </a:xfrm>
        </p:spPr>
        <p:txBody>
          <a:bodyPr/>
          <a:lstStyle>
            <a:lvl1pPr>
              <a:defRPr baseline="0"/>
            </a:lvl1pPr>
          </a:lstStyle>
          <a:p>
            <a:r>
              <a:rPr lang="en-US"/>
              <a:t>INSERT HEADLINE HERE – UP TO 2 FULL WIDTH LINES (ALL CAPS)</a:t>
            </a:r>
          </a:p>
        </p:txBody>
      </p:sp>
      <p:sp>
        <p:nvSpPr>
          <p:cNvPr id="7" name="Picture Placeholder 6"/>
          <p:cNvSpPr>
            <a:spLocks noGrp="1"/>
          </p:cNvSpPr>
          <p:nvPr>
            <p:ph type="pic" sz="quarter" idx="16"/>
          </p:nvPr>
        </p:nvSpPr>
        <p:spPr>
          <a:xfrm>
            <a:off x="357188" y="1198564"/>
            <a:ext cx="8355012" cy="2369585"/>
          </a:xfrm>
        </p:spPr>
        <p:txBody>
          <a:bodyPr tIns="822960"/>
          <a:lstStyle>
            <a:lvl1pPr marL="0" indent="0" algn="ctr">
              <a:buNone/>
              <a:defRPr baseline="0"/>
            </a:lvl1pPr>
          </a:lstStyle>
          <a:p>
            <a:r>
              <a:rPr lang="en-US"/>
              <a:t>Click icon to add picture</a:t>
            </a:r>
            <a:endParaRPr lang="en-US" dirty="0"/>
          </a:p>
        </p:txBody>
      </p:sp>
    </p:spTree>
    <p:extLst>
      <p:ext uri="{BB962C8B-B14F-4D97-AF65-F5344CB8AC3E}">
        <p14:creationId xmlns:p14="http://schemas.microsoft.com/office/powerpoint/2010/main" val="123066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9144000" cy="51435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157373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31065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eadshots (Max of 20)">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128091"/>
            <a:ext cx="8329613" cy="383742"/>
          </a:xfrm>
        </p:spPr>
        <p:txBody>
          <a:bodyPr/>
          <a:lstStyle>
            <a:lvl1pPr>
              <a:spcBef>
                <a:spcPts val="600"/>
              </a:spcBef>
              <a:defRPr sz="1400" b="0" baseline="0"/>
            </a:lvl1pPr>
            <a:lvl2pPr marL="171446" indent="-171446">
              <a:spcBef>
                <a:spcPts val="336"/>
              </a:spcBef>
              <a:spcAft>
                <a:spcPts val="0"/>
              </a:spcAft>
              <a:buClr>
                <a:schemeClr val="accent3">
                  <a:lumMod val="75000"/>
                </a:schemeClr>
              </a:buClr>
              <a:buFont typeface="Wingdings" panose="05000000000000000000" pitchFamily="2" charset="2"/>
              <a:buChar char="§"/>
              <a:defRPr sz="1300"/>
            </a:lvl2pPr>
            <a:lvl3pPr marL="342892" indent="-171446">
              <a:spcBef>
                <a:spcPts val="336"/>
              </a:spcBef>
              <a:buClr>
                <a:srgbClr val="3086AB"/>
              </a:buClr>
              <a:buFont typeface="Arial" panose="020B0604020202020204" pitchFamily="34" charset="0"/>
              <a:buChar char="•"/>
              <a:tabLst/>
              <a:defRPr baseline="0"/>
            </a:lvl3pPr>
            <a:lvl4pPr marL="515925" indent="-173034">
              <a:spcBef>
                <a:spcPts val="336"/>
              </a:spcBef>
              <a:spcAft>
                <a:spcPts val="0"/>
              </a:spcAft>
              <a:buFont typeface="Arial" panose="020B0604020202020204" pitchFamily="34" charset="0"/>
              <a:buChar char="-"/>
              <a:tabLst/>
              <a:defRPr baseline="0"/>
            </a:lvl4pPr>
            <a:lvl5pPr marL="687371" indent="-171446">
              <a:spcBef>
                <a:spcPts val="336"/>
              </a:spcBef>
              <a:defRPr baseline="0"/>
            </a:lvl5pPr>
          </a:lstStyle>
          <a:p>
            <a:pPr lvl="0"/>
            <a:r>
              <a:rPr lang="en-US"/>
              <a:t>Explanatory text goes here, up to 2 lines. This slide accommodates 21 headshots.</a:t>
            </a:r>
            <a:endParaRPr lang="en-US" dirty="0"/>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Picture Placeholder 3"/>
          <p:cNvSpPr>
            <a:spLocks noGrp="1"/>
          </p:cNvSpPr>
          <p:nvPr>
            <p:ph type="pic" sz="quarter" idx="16"/>
          </p:nvPr>
        </p:nvSpPr>
        <p:spPr>
          <a:xfrm>
            <a:off x="357188" y="1575140"/>
            <a:ext cx="908565" cy="908565"/>
          </a:xfrm>
          <a:noFill/>
        </p:spPr>
        <p:txBody>
          <a:bodyPr/>
          <a:lstStyle>
            <a:lvl1pPr algn="l">
              <a:defRPr sz="800"/>
            </a:lvl1pPr>
          </a:lstStyle>
          <a:p>
            <a:r>
              <a:rPr lang="en-US"/>
              <a:t>Click icon to add picture</a:t>
            </a:r>
            <a:endParaRPr lang="en-US" dirty="0"/>
          </a:p>
        </p:txBody>
      </p:sp>
      <p:sp>
        <p:nvSpPr>
          <p:cNvPr id="9" name="Picture Placeholder 3"/>
          <p:cNvSpPr>
            <a:spLocks noGrp="1"/>
          </p:cNvSpPr>
          <p:nvPr>
            <p:ph type="pic" sz="quarter" idx="17"/>
          </p:nvPr>
        </p:nvSpPr>
        <p:spPr>
          <a:xfrm>
            <a:off x="2839339" y="1575140"/>
            <a:ext cx="908565" cy="908565"/>
          </a:xfrm>
          <a:noFill/>
        </p:spPr>
        <p:txBody>
          <a:bodyPr/>
          <a:lstStyle>
            <a:lvl1pPr algn="l">
              <a:defRPr sz="800"/>
            </a:lvl1pPr>
          </a:lstStyle>
          <a:p>
            <a:r>
              <a:rPr lang="en-US"/>
              <a:t>Click icon to add picture</a:t>
            </a:r>
            <a:endParaRPr lang="en-US" dirty="0"/>
          </a:p>
        </p:txBody>
      </p:sp>
      <p:sp>
        <p:nvSpPr>
          <p:cNvPr id="10" name="Picture Placeholder 3"/>
          <p:cNvSpPr>
            <a:spLocks noGrp="1"/>
          </p:cNvSpPr>
          <p:nvPr>
            <p:ph type="pic" sz="quarter" idx="18"/>
          </p:nvPr>
        </p:nvSpPr>
        <p:spPr>
          <a:xfrm>
            <a:off x="5321489" y="1575140"/>
            <a:ext cx="908565" cy="908565"/>
          </a:xfrm>
          <a:noFill/>
        </p:spPr>
        <p:txBody>
          <a:bodyPr/>
          <a:lstStyle>
            <a:lvl1pPr algn="l">
              <a:defRPr sz="800"/>
            </a:lvl1pPr>
          </a:lstStyle>
          <a:p>
            <a:r>
              <a:rPr lang="en-US"/>
              <a:t>Click icon to add picture</a:t>
            </a:r>
            <a:endParaRPr lang="en-US" dirty="0"/>
          </a:p>
        </p:txBody>
      </p:sp>
      <p:sp>
        <p:nvSpPr>
          <p:cNvPr id="11" name="Picture Placeholder 3"/>
          <p:cNvSpPr>
            <a:spLocks noGrp="1"/>
          </p:cNvSpPr>
          <p:nvPr>
            <p:ph type="pic" sz="quarter" idx="19"/>
          </p:nvPr>
        </p:nvSpPr>
        <p:spPr>
          <a:xfrm>
            <a:off x="7803635" y="1575140"/>
            <a:ext cx="908565" cy="908565"/>
          </a:xfrm>
          <a:noFill/>
        </p:spPr>
        <p:txBody>
          <a:bodyPr/>
          <a:lstStyle>
            <a:lvl1pPr algn="l">
              <a:defRPr sz="800"/>
            </a:lvl1pPr>
          </a:lstStyle>
          <a:p>
            <a:r>
              <a:rPr lang="en-US"/>
              <a:t>Click icon to add picture</a:t>
            </a:r>
            <a:endParaRPr lang="en-US" dirty="0"/>
          </a:p>
        </p:txBody>
      </p:sp>
      <p:sp>
        <p:nvSpPr>
          <p:cNvPr id="2" name="Title 1"/>
          <p:cNvSpPr>
            <a:spLocks noGrp="1"/>
          </p:cNvSpPr>
          <p:nvPr>
            <p:ph type="title" hasCustomPrompt="1"/>
          </p:nvPr>
        </p:nvSpPr>
        <p:spPr>
          <a:xfrm>
            <a:off x="365125" y="484633"/>
            <a:ext cx="8347075" cy="646646"/>
          </a:xfrm>
        </p:spPr>
        <p:txBody>
          <a:bodyPr/>
          <a:lstStyle>
            <a:lvl1pPr>
              <a:defRPr baseline="0"/>
            </a:lvl1pPr>
          </a:lstStyle>
          <a:p>
            <a:r>
              <a:rPr lang="en-US"/>
              <a:t>HEADSHOT SLIDE (MAX OF 21)</a:t>
            </a:r>
          </a:p>
        </p:txBody>
      </p:sp>
      <p:sp>
        <p:nvSpPr>
          <p:cNvPr id="49" name="Picture Placeholder 3"/>
          <p:cNvSpPr>
            <a:spLocks noGrp="1"/>
          </p:cNvSpPr>
          <p:nvPr>
            <p:ph type="pic" sz="quarter" idx="21"/>
          </p:nvPr>
        </p:nvSpPr>
        <p:spPr>
          <a:xfrm>
            <a:off x="1598264" y="1575140"/>
            <a:ext cx="908565" cy="908565"/>
          </a:xfrm>
          <a:noFill/>
        </p:spPr>
        <p:txBody>
          <a:bodyPr/>
          <a:lstStyle>
            <a:lvl1pPr algn="l">
              <a:defRPr sz="800"/>
            </a:lvl1pPr>
          </a:lstStyle>
          <a:p>
            <a:r>
              <a:rPr lang="en-US"/>
              <a:t>Click icon to add picture</a:t>
            </a:r>
            <a:endParaRPr lang="en-US" dirty="0"/>
          </a:p>
        </p:txBody>
      </p:sp>
      <p:sp>
        <p:nvSpPr>
          <p:cNvPr id="50" name="Picture Placeholder 3"/>
          <p:cNvSpPr>
            <a:spLocks noGrp="1"/>
          </p:cNvSpPr>
          <p:nvPr>
            <p:ph type="pic" sz="quarter" idx="22"/>
          </p:nvPr>
        </p:nvSpPr>
        <p:spPr>
          <a:xfrm>
            <a:off x="4080413" y="1575140"/>
            <a:ext cx="908565" cy="908565"/>
          </a:xfrm>
          <a:noFill/>
        </p:spPr>
        <p:txBody>
          <a:bodyPr/>
          <a:lstStyle>
            <a:lvl1pPr algn="l">
              <a:defRPr sz="800"/>
            </a:lvl1pPr>
          </a:lstStyle>
          <a:p>
            <a:r>
              <a:rPr lang="en-US"/>
              <a:t>Click icon to add picture</a:t>
            </a:r>
            <a:endParaRPr lang="en-US" dirty="0"/>
          </a:p>
        </p:txBody>
      </p:sp>
      <p:sp>
        <p:nvSpPr>
          <p:cNvPr id="51" name="Picture Placeholder 3"/>
          <p:cNvSpPr>
            <a:spLocks noGrp="1"/>
          </p:cNvSpPr>
          <p:nvPr>
            <p:ph type="pic" sz="quarter" idx="23"/>
          </p:nvPr>
        </p:nvSpPr>
        <p:spPr>
          <a:xfrm>
            <a:off x="6562564" y="1575140"/>
            <a:ext cx="908565" cy="908565"/>
          </a:xfrm>
          <a:noFill/>
        </p:spPr>
        <p:txBody>
          <a:bodyPr/>
          <a:lstStyle>
            <a:lvl1pPr algn="l">
              <a:defRPr sz="800"/>
            </a:lvl1pPr>
          </a:lstStyle>
          <a:p>
            <a:r>
              <a:rPr lang="en-US"/>
              <a:t>Click icon to add picture</a:t>
            </a:r>
            <a:endParaRPr lang="en-US" dirty="0"/>
          </a:p>
        </p:txBody>
      </p:sp>
      <p:sp>
        <p:nvSpPr>
          <p:cNvPr id="52" name="Picture Placeholder 3"/>
          <p:cNvSpPr>
            <a:spLocks noGrp="1"/>
          </p:cNvSpPr>
          <p:nvPr>
            <p:ph type="pic" sz="quarter" idx="24"/>
          </p:nvPr>
        </p:nvSpPr>
        <p:spPr>
          <a:xfrm>
            <a:off x="357188" y="2674748"/>
            <a:ext cx="908565" cy="908565"/>
          </a:xfrm>
          <a:noFill/>
        </p:spPr>
        <p:txBody>
          <a:bodyPr/>
          <a:lstStyle>
            <a:lvl1pPr algn="l">
              <a:defRPr sz="800"/>
            </a:lvl1pPr>
          </a:lstStyle>
          <a:p>
            <a:r>
              <a:rPr lang="en-US"/>
              <a:t>Click icon to add picture</a:t>
            </a:r>
            <a:endParaRPr lang="en-US" dirty="0"/>
          </a:p>
        </p:txBody>
      </p:sp>
      <p:sp>
        <p:nvSpPr>
          <p:cNvPr id="53" name="Picture Placeholder 3"/>
          <p:cNvSpPr>
            <a:spLocks noGrp="1"/>
          </p:cNvSpPr>
          <p:nvPr>
            <p:ph type="pic" sz="quarter" idx="25"/>
          </p:nvPr>
        </p:nvSpPr>
        <p:spPr>
          <a:xfrm>
            <a:off x="2839339" y="2674748"/>
            <a:ext cx="908565" cy="908565"/>
          </a:xfrm>
          <a:noFill/>
        </p:spPr>
        <p:txBody>
          <a:bodyPr/>
          <a:lstStyle>
            <a:lvl1pPr algn="l">
              <a:defRPr sz="800"/>
            </a:lvl1pPr>
          </a:lstStyle>
          <a:p>
            <a:r>
              <a:rPr lang="en-US"/>
              <a:t>Click icon to add picture</a:t>
            </a:r>
            <a:endParaRPr lang="en-US" dirty="0"/>
          </a:p>
        </p:txBody>
      </p:sp>
      <p:sp>
        <p:nvSpPr>
          <p:cNvPr id="54" name="Picture Placeholder 3"/>
          <p:cNvSpPr>
            <a:spLocks noGrp="1"/>
          </p:cNvSpPr>
          <p:nvPr>
            <p:ph type="pic" sz="quarter" idx="26"/>
          </p:nvPr>
        </p:nvSpPr>
        <p:spPr>
          <a:xfrm>
            <a:off x="5321489" y="2674748"/>
            <a:ext cx="908565" cy="908565"/>
          </a:xfrm>
          <a:noFill/>
        </p:spPr>
        <p:txBody>
          <a:bodyPr/>
          <a:lstStyle>
            <a:lvl1pPr algn="l">
              <a:defRPr sz="800"/>
            </a:lvl1pPr>
          </a:lstStyle>
          <a:p>
            <a:r>
              <a:rPr lang="en-US"/>
              <a:t>Click icon to add picture</a:t>
            </a:r>
            <a:endParaRPr lang="en-US" dirty="0"/>
          </a:p>
        </p:txBody>
      </p:sp>
      <p:sp>
        <p:nvSpPr>
          <p:cNvPr id="55" name="Picture Placeholder 3"/>
          <p:cNvSpPr>
            <a:spLocks noGrp="1"/>
          </p:cNvSpPr>
          <p:nvPr>
            <p:ph type="pic" sz="quarter" idx="27"/>
          </p:nvPr>
        </p:nvSpPr>
        <p:spPr>
          <a:xfrm>
            <a:off x="7803635" y="2674748"/>
            <a:ext cx="908565" cy="908565"/>
          </a:xfrm>
          <a:noFill/>
        </p:spPr>
        <p:txBody>
          <a:bodyPr/>
          <a:lstStyle>
            <a:lvl1pPr algn="l">
              <a:defRPr sz="800"/>
            </a:lvl1pPr>
          </a:lstStyle>
          <a:p>
            <a:r>
              <a:rPr lang="en-US"/>
              <a:t>Click icon to add picture</a:t>
            </a:r>
            <a:endParaRPr lang="en-US" dirty="0"/>
          </a:p>
        </p:txBody>
      </p:sp>
      <p:sp>
        <p:nvSpPr>
          <p:cNvPr id="57" name="Picture Placeholder 3"/>
          <p:cNvSpPr>
            <a:spLocks noGrp="1"/>
          </p:cNvSpPr>
          <p:nvPr>
            <p:ph type="pic" sz="quarter" idx="29"/>
          </p:nvPr>
        </p:nvSpPr>
        <p:spPr>
          <a:xfrm>
            <a:off x="1598264" y="2674748"/>
            <a:ext cx="908565" cy="908565"/>
          </a:xfrm>
          <a:noFill/>
        </p:spPr>
        <p:txBody>
          <a:bodyPr/>
          <a:lstStyle>
            <a:lvl1pPr algn="l">
              <a:defRPr sz="800"/>
            </a:lvl1pPr>
          </a:lstStyle>
          <a:p>
            <a:r>
              <a:rPr lang="en-US"/>
              <a:t>Click icon to add picture</a:t>
            </a:r>
            <a:endParaRPr lang="en-US" dirty="0"/>
          </a:p>
        </p:txBody>
      </p:sp>
      <p:sp>
        <p:nvSpPr>
          <p:cNvPr id="58" name="Picture Placeholder 3"/>
          <p:cNvSpPr>
            <a:spLocks noGrp="1"/>
          </p:cNvSpPr>
          <p:nvPr>
            <p:ph type="pic" sz="quarter" idx="30"/>
          </p:nvPr>
        </p:nvSpPr>
        <p:spPr>
          <a:xfrm>
            <a:off x="4080413" y="2674748"/>
            <a:ext cx="908565" cy="908565"/>
          </a:xfrm>
          <a:noFill/>
        </p:spPr>
        <p:txBody>
          <a:bodyPr/>
          <a:lstStyle>
            <a:lvl1pPr algn="l">
              <a:defRPr sz="800"/>
            </a:lvl1pPr>
          </a:lstStyle>
          <a:p>
            <a:r>
              <a:rPr lang="en-US"/>
              <a:t>Click icon to add picture</a:t>
            </a:r>
            <a:endParaRPr lang="en-US" dirty="0"/>
          </a:p>
        </p:txBody>
      </p:sp>
      <p:sp>
        <p:nvSpPr>
          <p:cNvPr id="59" name="Picture Placeholder 3"/>
          <p:cNvSpPr>
            <a:spLocks noGrp="1"/>
          </p:cNvSpPr>
          <p:nvPr>
            <p:ph type="pic" sz="quarter" idx="31"/>
          </p:nvPr>
        </p:nvSpPr>
        <p:spPr>
          <a:xfrm>
            <a:off x="6562564" y="2674748"/>
            <a:ext cx="908565" cy="908565"/>
          </a:xfrm>
          <a:noFill/>
        </p:spPr>
        <p:txBody>
          <a:bodyPr/>
          <a:lstStyle>
            <a:lvl1pPr algn="l">
              <a:defRPr sz="800"/>
            </a:lvl1pPr>
          </a:lstStyle>
          <a:p>
            <a:r>
              <a:rPr lang="en-US"/>
              <a:t>Click icon to add picture</a:t>
            </a:r>
            <a:endParaRPr lang="en-US" dirty="0"/>
          </a:p>
        </p:txBody>
      </p:sp>
      <p:sp>
        <p:nvSpPr>
          <p:cNvPr id="26" name="Picture Placeholder 3"/>
          <p:cNvSpPr>
            <a:spLocks noGrp="1"/>
          </p:cNvSpPr>
          <p:nvPr>
            <p:ph type="pic" sz="quarter" idx="32"/>
          </p:nvPr>
        </p:nvSpPr>
        <p:spPr>
          <a:xfrm>
            <a:off x="357188" y="3774358"/>
            <a:ext cx="908565" cy="908565"/>
          </a:xfrm>
          <a:noFill/>
        </p:spPr>
        <p:txBody>
          <a:bodyPr/>
          <a:lstStyle>
            <a:lvl1pPr algn="l">
              <a:defRPr sz="800"/>
            </a:lvl1pPr>
          </a:lstStyle>
          <a:p>
            <a:r>
              <a:rPr lang="en-US"/>
              <a:t>Click icon to add picture</a:t>
            </a:r>
            <a:endParaRPr lang="en-US" dirty="0"/>
          </a:p>
        </p:txBody>
      </p:sp>
      <p:sp>
        <p:nvSpPr>
          <p:cNvPr id="27" name="Picture Placeholder 3"/>
          <p:cNvSpPr>
            <a:spLocks noGrp="1"/>
          </p:cNvSpPr>
          <p:nvPr>
            <p:ph type="pic" sz="quarter" idx="33"/>
          </p:nvPr>
        </p:nvSpPr>
        <p:spPr>
          <a:xfrm>
            <a:off x="2839339" y="3774358"/>
            <a:ext cx="908565" cy="908565"/>
          </a:xfrm>
          <a:noFill/>
        </p:spPr>
        <p:txBody>
          <a:bodyPr/>
          <a:lstStyle>
            <a:lvl1pPr algn="l">
              <a:defRPr sz="800"/>
            </a:lvl1pPr>
          </a:lstStyle>
          <a:p>
            <a:r>
              <a:rPr lang="en-US"/>
              <a:t>Click icon to add picture</a:t>
            </a:r>
            <a:endParaRPr lang="en-US" dirty="0"/>
          </a:p>
        </p:txBody>
      </p:sp>
      <p:sp>
        <p:nvSpPr>
          <p:cNvPr id="28" name="Picture Placeholder 3"/>
          <p:cNvSpPr>
            <a:spLocks noGrp="1"/>
          </p:cNvSpPr>
          <p:nvPr>
            <p:ph type="pic" sz="quarter" idx="34"/>
          </p:nvPr>
        </p:nvSpPr>
        <p:spPr>
          <a:xfrm>
            <a:off x="5321489" y="3774358"/>
            <a:ext cx="908565" cy="908565"/>
          </a:xfrm>
          <a:noFill/>
        </p:spPr>
        <p:txBody>
          <a:bodyPr/>
          <a:lstStyle>
            <a:lvl1pPr algn="l">
              <a:defRPr sz="800"/>
            </a:lvl1pPr>
          </a:lstStyle>
          <a:p>
            <a:r>
              <a:rPr lang="en-US"/>
              <a:t>Click icon to add picture</a:t>
            </a:r>
            <a:endParaRPr lang="en-US" dirty="0"/>
          </a:p>
        </p:txBody>
      </p:sp>
      <p:sp>
        <p:nvSpPr>
          <p:cNvPr id="29" name="Picture Placeholder 3"/>
          <p:cNvSpPr>
            <a:spLocks noGrp="1"/>
          </p:cNvSpPr>
          <p:nvPr>
            <p:ph type="pic" sz="quarter" idx="35"/>
          </p:nvPr>
        </p:nvSpPr>
        <p:spPr>
          <a:xfrm>
            <a:off x="7803635" y="3774358"/>
            <a:ext cx="908565" cy="908565"/>
          </a:xfrm>
          <a:noFill/>
        </p:spPr>
        <p:txBody>
          <a:bodyPr/>
          <a:lstStyle>
            <a:lvl1pPr algn="l">
              <a:defRPr sz="800"/>
            </a:lvl1pPr>
          </a:lstStyle>
          <a:p>
            <a:r>
              <a:rPr lang="en-US"/>
              <a:t>Click icon to add picture</a:t>
            </a:r>
            <a:endParaRPr lang="en-US" dirty="0"/>
          </a:p>
        </p:txBody>
      </p:sp>
      <p:sp>
        <p:nvSpPr>
          <p:cNvPr id="31" name="Picture Placeholder 3"/>
          <p:cNvSpPr>
            <a:spLocks noGrp="1"/>
          </p:cNvSpPr>
          <p:nvPr>
            <p:ph type="pic" sz="quarter" idx="37"/>
          </p:nvPr>
        </p:nvSpPr>
        <p:spPr>
          <a:xfrm>
            <a:off x="1598264" y="3774358"/>
            <a:ext cx="908565" cy="908565"/>
          </a:xfrm>
          <a:noFill/>
        </p:spPr>
        <p:txBody>
          <a:bodyPr/>
          <a:lstStyle>
            <a:lvl1pPr algn="l">
              <a:defRPr sz="800"/>
            </a:lvl1pPr>
          </a:lstStyle>
          <a:p>
            <a:r>
              <a:rPr lang="en-US"/>
              <a:t>Click icon to add picture</a:t>
            </a:r>
            <a:endParaRPr lang="en-US" dirty="0"/>
          </a:p>
        </p:txBody>
      </p:sp>
      <p:sp>
        <p:nvSpPr>
          <p:cNvPr id="32" name="Picture Placeholder 3"/>
          <p:cNvSpPr>
            <a:spLocks noGrp="1"/>
          </p:cNvSpPr>
          <p:nvPr>
            <p:ph type="pic" sz="quarter" idx="38"/>
          </p:nvPr>
        </p:nvSpPr>
        <p:spPr>
          <a:xfrm>
            <a:off x="4080413" y="3774358"/>
            <a:ext cx="908565" cy="908565"/>
          </a:xfrm>
          <a:noFill/>
        </p:spPr>
        <p:txBody>
          <a:bodyPr/>
          <a:lstStyle>
            <a:lvl1pPr algn="l">
              <a:defRPr sz="800"/>
            </a:lvl1pPr>
          </a:lstStyle>
          <a:p>
            <a:r>
              <a:rPr lang="en-US"/>
              <a:t>Click icon to add picture</a:t>
            </a:r>
            <a:endParaRPr lang="en-US" dirty="0"/>
          </a:p>
        </p:txBody>
      </p:sp>
      <p:sp>
        <p:nvSpPr>
          <p:cNvPr id="33" name="Picture Placeholder 3"/>
          <p:cNvSpPr>
            <a:spLocks noGrp="1"/>
          </p:cNvSpPr>
          <p:nvPr>
            <p:ph type="pic" sz="quarter" idx="39"/>
          </p:nvPr>
        </p:nvSpPr>
        <p:spPr>
          <a:xfrm>
            <a:off x="6562564" y="3774358"/>
            <a:ext cx="908565" cy="908565"/>
          </a:xfrm>
          <a:noFill/>
        </p:spPr>
        <p:txBody>
          <a:bodyPr/>
          <a:lstStyle>
            <a:lvl1pPr algn="l">
              <a:defRPr sz="800"/>
            </a:lvl1pPr>
          </a:lstStyle>
          <a:p>
            <a:r>
              <a:rPr lang="en-US"/>
              <a:t>Click icon to add picture</a:t>
            </a:r>
            <a:endParaRPr lang="en-US" dirty="0"/>
          </a:p>
        </p:txBody>
      </p:sp>
    </p:spTree>
    <p:extLst>
      <p:ext uri="{BB962C8B-B14F-4D97-AF65-F5344CB8AC3E}">
        <p14:creationId xmlns:p14="http://schemas.microsoft.com/office/powerpoint/2010/main" val="73088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dshots (Max of 6)">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a:t>© Bill &amp; Melinda Gates Foundation      |</a:t>
            </a:r>
            <a:endParaRPr lang="en-US" dirty="0"/>
          </a:p>
        </p:txBody>
      </p:sp>
      <p:sp>
        <p:nvSpPr>
          <p:cNvPr id="5" name="Slide Number Placeholder 4"/>
          <p:cNvSpPr>
            <a:spLocks noGrp="1"/>
          </p:cNvSpPr>
          <p:nvPr>
            <p:ph type="sldNum" sz="quarter" idx="15"/>
          </p:nvPr>
        </p:nvSpPr>
        <p:spPr/>
        <p:txBody>
          <a:bodyPr/>
          <a:lstStyle/>
          <a:p>
            <a:fld id="{D3F7C509-FEEF-45D3-B896-7C07814C0C13}" type="slidenum">
              <a:rPr lang="en-US" smtClean="0"/>
              <a:pPr/>
              <a:t>‹#›</a:t>
            </a:fld>
            <a:endParaRPr lang="en-US" dirty="0"/>
          </a:p>
        </p:txBody>
      </p:sp>
      <p:sp>
        <p:nvSpPr>
          <p:cNvPr id="21" name="Picture Placeholder 20"/>
          <p:cNvSpPr>
            <a:spLocks noGrp="1"/>
          </p:cNvSpPr>
          <p:nvPr>
            <p:ph type="pic" sz="quarter" idx="16" hasCustomPrompt="1"/>
          </p:nvPr>
        </p:nvSpPr>
        <p:spPr>
          <a:xfrm>
            <a:off x="357188" y="1214438"/>
            <a:ext cx="1371600" cy="1371600"/>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23" name="Text Placeholder 22"/>
          <p:cNvSpPr>
            <a:spLocks noGrp="1"/>
          </p:cNvSpPr>
          <p:nvPr>
            <p:ph type="body" sz="quarter" idx="17" hasCustomPrompt="1"/>
          </p:nvPr>
        </p:nvSpPr>
        <p:spPr>
          <a:xfrm>
            <a:off x="1788238" y="1945526"/>
            <a:ext cx="1305254" cy="641818"/>
          </a:xfrm>
        </p:spPr>
        <p:txBody>
          <a:bodyPr anchor="b"/>
          <a:lstStyle>
            <a:lvl1pPr marL="0" indent="0">
              <a:spcBef>
                <a:spcPts val="0"/>
              </a:spcBef>
              <a:buNone/>
              <a:defRPr sz="1000" b="1">
                <a:solidFill>
                  <a:schemeClr val="accent3">
                    <a:lumMod val="75000"/>
                  </a:schemeClr>
                </a:solidFill>
              </a:defRPr>
            </a:lvl1pPr>
            <a:lvl2pPr marL="0" indent="0">
              <a:spcBef>
                <a:spcPts val="0"/>
              </a:spcBef>
              <a:buFont typeface="Arial" pitchFamily="34" charset="0"/>
              <a:buNone/>
              <a:defRPr sz="800"/>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18" name="Picture Placeholder 20"/>
          <p:cNvSpPr>
            <a:spLocks noGrp="1"/>
          </p:cNvSpPr>
          <p:nvPr>
            <p:ph type="pic" sz="quarter" idx="18" hasCustomPrompt="1"/>
          </p:nvPr>
        </p:nvSpPr>
        <p:spPr>
          <a:xfrm>
            <a:off x="357188" y="2782888"/>
            <a:ext cx="1371600" cy="1371600"/>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19" name="Text Placeholder 22"/>
          <p:cNvSpPr>
            <a:spLocks noGrp="1"/>
          </p:cNvSpPr>
          <p:nvPr>
            <p:ph type="body" sz="quarter" idx="19" hasCustomPrompt="1"/>
          </p:nvPr>
        </p:nvSpPr>
        <p:spPr>
          <a:xfrm>
            <a:off x="1788238" y="3513975"/>
            <a:ext cx="1305254" cy="641818"/>
          </a:xfrm>
        </p:spPr>
        <p:txBody>
          <a:bodyPr anchor="b"/>
          <a:lstStyle>
            <a:lvl1pPr marL="0" indent="0">
              <a:spcBef>
                <a:spcPts val="0"/>
              </a:spcBef>
              <a:buNone/>
              <a:defRPr sz="1000" b="1">
                <a:solidFill>
                  <a:schemeClr val="accent3">
                    <a:lumMod val="75000"/>
                  </a:schemeClr>
                </a:solidFill>
              </a:defRPr>
            </a:lvl1pPr>
            <a:lvl2pPr marL="0" indent="0">
              <a:spcBef>
                <a:spcPts val="0"/>
              </a:spcBef>
              <a:buFont typeface="Arial" pitchFamily="34" charset="0"/>
              <a:buNone/>
              <a:defRPr sz="800"/>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20" name="Picture Placeholder 20"/>
          <p:cNvSpPr>
            <a:spLocks noGrp="1"/>
          </p:cNvSpPr>
          <p:nvPr>
            <p:ph type="pic" sz="quarter" idx="20" hasCustomPrompt="1"/>
          </p:nvPr>
        </p:nvSpPr>
        <p:spPr>
          <a:xfrm>
            <a:off x="3193271" y="1214438"/>
            <a:ext cx="1371600" cy="1371600"/>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22" name="Text Placeholder 22"/>
          <p:cNvSpPr>
            <a:spLocks noGrp="1"/>
          </p:cNvSpPr>
          <p:nvPr>
            <p:ph type="body" sz="quarter" idx="21" hasCustomPrompt="1"/>
          </p:nvPr>
        </p:nvSpPr>
        <p:spPr>
          <a:xfrm>
            <a:off x="4624321" y="1945526"/>
            <a:ext cx="1305254" cy="641818"/>
          </a:xfrm>
        </p:spPr>
        <p:txBody>
          <a:bodyPr anchor="b"/>
          <a:lstStyle>
            <a:lvl1pPr marL="0" indent="0">
              <a:spcBef>
                <a:spcPts val="0"/>
              </a:spcBef>
              <a:buNone/>
              <a:defRPr sz="1000" b="1">
                <a:solidFill>
                  <a:schemeClr val="accent3">
                    <a:lumMod val="75000"/>
                  </a:schemeClr>
                </a:solidFill>
              </a:defRPr>
            </a:lvl1pPr>
            <a:lvl2pPr marL="0" indent="0">
              <a:spcBef>
                <a:spcPts val="0"/>
              </a:spcBef>
              <a:buFont typeface="Arial" pitchFamily="34" charset="0"/>
              <a:buNone/>
              <a:defRPr sz="800"/>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0" name="Picture Placeholder 20"/>
          <p:cNvSpPr>
            <a:spLocks noGrp="1"/>
          </p:cNvSpPr>
          <p:nvPr>
            <p:ph type="pic" sz="quarter" idx="22" hasCustomPrompt="1"/>
          </p:nvPr>
        </p:nvSpPr>
        <p:spPr>
          <a:xfrm>
            <a:off x="3193271" y="2782888"/>
            <a:ext cx="1371600" cy="1371600"/>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31" name="Text Placeholder 22"/>
          <p:cNvSpPr>
            <a:spLocks noGrp="1"/>
          </p:cNvSpPr>
          <p:nvPr>
            <p:ph type="body" sz="quarter" idx="23" hasCustomPrompt="1"/>
          </p:nvPr>
        </p:nvSpPr>
        <p:spPr>
          <a:xfrm>
            <a:off x="4624321" y="3513975"/>
            <a:ext cx="1305254" cy="641818"/>
          </a:xfrm>
        </p:spPr>
        <p:txBody>
          <a:bodyPr anchor="b"/>
          <a:lstStyle>
            <a:lvl1pPr marL="0" indent="0">
              <a:spcBef>
                <a:spcPts val="0"/>
              </a:spcBef>
              <a:buNone/>
              <a:defRPr sz="1000" b="1">
                <a:solidFill>
                  <a:schemeClr val="accent3">
                    <a:lumMod val="75000"/>
                  </a:schemeClr>
                </a:solidFill>
              </a:defRPr>
            </a:lvl1pPr>
            <a:lvl2pPr marL="0" indent="0">
              <a:spcBef>
                <a:spcPts val="0"/>
              </a:spcBef>
              <a:buFont typeface="Arial" pitchFamily="34" charset="0"/>
              <a:buNone/>
              <a:defRPr sz="800"/>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2" name="Picture Placeholder 20"/>
          <p:cNvSpPr>
            <a:spLocks noGrp="1"/>
          </p:cNvSpPr>
          <p:nvPr>
            <p:ph type="pic" sz="quarter" idx="24" hasCustomPrompt="1"/>
          </p:nvPr>
        </p:nvSpPr>
        <p:spPr>
          <a:xfrm>
            <a:off x="6015759" y="1214438"/>
            <a:ext cx="1371600" cy="1371600"/>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33" name="Text Placeholder 22"/>
          <p:cNvSpPr>
            <a:spLocks noGrp="1"/>
          </p:cNvSpPr>
          <p:nvPr>
            <p:ph type="body" sz="quarter" idx="25" hasCustomPrompt="1"/>
          </p:nvPr>
        </p:nvSpPr>
        <p:spPr>
          <a:xfrm>
            <a:off x="7446810" y="1945526"/>
            <a:ext cx="1305254" cy="641818"/>
          </a:xfrm>
        </p:spPr>
        <p:txBody>
          <a:bodyPr anchor="b"/>
          <a:lstStyle>
            <a:lvl1pPr marL="0" indent="0">
              <a:spcBef>
                <a:spcPts val="0"/>
              </a:spcBef>
              <a:buNone/>
              <a:defRPr sz="1000" b="1">
                <a:solidFill>
                  <a:schemeClr val="accent3">
                    <a:lumMod val="75000"/>
                  </a:schemeClr>
                </a:solidFill>
              </a:defRPr>
            </a:lvl1pPr>
            <a:lvl2pPr marL="0" indent="0">
              <a:spcBef>
                <a:spcPts val="0"/>
              </a:spcBef>
              <a:buFont typeface="Arial" pitchFamily="34" charset="0"/>
              <a:buNone/>
              <a:defRPr sz="800"/>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4" name="Picture Placeholder 20"/>
          <p:cNvSpPr>
            <a:spLocks noGrp="1"/>
          </p:cNvSpPr>
          <p:nvPr>
            <p:ph type="pic" sz="quarter" idx="26" hasCustomPrompt="1"/>
          </p:nvPr>
        </p:nvSpPr>
        <p:spPr>
          <a:xfrm>
            <a:off x="6015759" y="2782888"/>
            <a:ext cx="1371600" cy="1371600"/>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35" name="Text Placeholder 22"/>
          <p:cNvSpPr>
            <a:spLocks noGrp="1"/>
          </p:cNvSpPr>
          <p:nvPr>
            <p:ph type="body" sz="quarter" idx="27" hasCustomPrompt="1"/>
          </p:nvPr>
        </p:nvSpPr>
        <p:spPr>
          <a:xfrm>
            <a:off x="7446810" y="3513975"/>
            <a:ext cx="1305254" cy="641818"/>
          </a:xfrm>
        </p:spPr>
        <p:txBody>
          <a:bodyPr anchor="b"/>
          <a:lstStyle>
            <a:lvl1pPr marL="0" indent="0">
              <a:spcBef>
                <a:spcPts val="0"/>
              </a:spcBef>
              <a:buNone/>
              <a:defRPr sz="1000" b="1">
                <a:solidFill>
                  <a:schemeClr val="accent3">
                    <a:lumMod val="75000"/>
                  </a:schemeClr>
                </a:solidFill>
              </a:defRPr>
            </a:lvl1pPr>
            <a:lvl2pPr marL="0" indent="0">
              <a:spcBef>
                <a:spcPts val="0"/>
              </a:spcBef>
              <a:buFont typeface="Arial" pitchFamily="34" charset="0"/>
              <a:buNone/>
              <a:defRPr sz="800"/>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7" name="Title 6"/>
          <p:cNvSpPr>
            <a:spLocks noGrp="1"/>
          </p:cNvSpPr>
          <p:nvPr>
            <p:ph type="title" hasCustomPrompt="1"/>
          </p:nvPr>
        </p:nvSpPr>
        <p:spPr>
          <a:xfrm>
            <a:off x="365125" y="484633"/>
            <a:ext cx="8347075" cy="646646"/>
          </a:xfrm>
        </p:spPr>
        <p:txBody>
          <a:bodyPr/>
          <a:lstStyle>
            <a:lvl1pPr>
              <a:defRPr baseline="0"/>
            </a:lvl1pPr>
          </a:lstStyle>
          <a:p>
            <a:r>
              <a:rPr lang="en-US"/>
              <a:t>HEADSHOT SLIDE (MAX OF 5 – SPEAKER OR TEAM LAYOUT</a:t>
            </a:r>
          </a:p>
        </p:txBody>
      </p:sp>
    </p:spTree>
    <p:extLst>
      <p:ext uri="{BB962C8B-B14F-4D97-AF65-F5344CB8AC3E}">
        <p14:creationId xmlns:p14="http://schemas.microsoft.com/office/powerpoint/2010/main" val="405623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 Photos + Text">
    <p:spTree>
      <p:nvGrpSpPr>
        <p:cNvPr id="1" name=""/>
        <p:cNvGrpSpPr/>
        <p:nvPr/>
      </p:nvGrpSpPr>
      <p:grpSpPr>
        <a:xfrm>
          <a:off x="0" y="0"/>
          <a:ext cx="0" cy="0"/>
          <a:chOff x="0" y="0"/>
          <a:chExt cx="0" cy="0"/>
        </a:xfrm>
      </p:grpSpPr>
      <p:sp>
        <p:nvSpPr>
          <p:cNvPr id="22" name="Text Placeholder 22"/>
          <p:cNvSpPr>
            <a:spLocks noGrp="1"/>
          </p:cNvSpPr>
          <p:nvPr>
            <p:ph type="body" sz="quarter" idx="20" hasCustomPrompt="1"/>
          </p:nvPr>
        </p:nvSpPr>
        <p:spPr>
          <a:xfrm>
            <a:off x="357188" y="3299829"/>
            <a:ext cx="8355012" cy="1464260"/>
          </a:xfrm>
        </p:spPr>
        <p:txBody>
          <a:bodyPr anchor="t"/>
          <a:lstStyle>
            <a:lvl1pPr marL="0" indent="0">
              <a:spcBef>
                <a:spcPts val="600"/>
              </a:spcBef>
              <a:buNone/>
              <a:defRPr sz="1400" b="0" baseline="0">
                <a:solidFill>
                  <a:schemeClr val="accent6"/>
                </a:solidFill>
              </a:defRPr>
            </a:lvl1pPr>
            <a:lvl2pPr marL="0" indent="0">
              <a:spcBef>
                <a:spcPts val="0"/>
              </a:spcBef>
              <a:buFont typeface="Arial" pitchFamily="34" charset="0"/>
              <a:buNone/>
              <a:defRPr sz="800"/>
            </a:lvl2pPr>
            <a:lvl3pPr marL="0" indent="0">
              <a:buNone/>
              <a:defRPr/>
            </a:lvl3pPr>
            <a:lvl4pPr marL="0" indent="0">
              <a:buNone/>
              <a:defRPr/>
            </a:lvl4pPr>
            <a:lvl5pPr marL="0" indent="0">
              <a:buNone/>
              <a:defRPr/>
            </a:lvl5pPr>
          </a:lstStyle>
          <a:p>
            <a:pPr lvl="0"/>
            <a:r>
              <a:rPr lang="en-US"/>
              <a:t>Insert explanatory copy here.</a:t>
            </a:r>
          </a:p>
        </p:txBody>
      </p:sp>
      <p:sp>
        <p:nvSpPr>
          <p:cNvPr id="21" name="Text Placeholder 22"/>
          <p:cNvSpPr>
            <a:spLocks noGrp="1"/>
          </p:cNvSpPr>
          <p:nvPr>
            <p:ph type="body" sz="quarter" idx="19" hasCustomPrompt="1"/>
          </p:nvPr>
        </p:nvSpPr>
        <p:spPr>
          <a:xfrm>
            <a:off x="357188" y="2946461"/>
            <a:ext cx="8355012" cy="349398"/>
          </a:xfrm>
        </p:spPr>
        <p:txBody>
          <a:bodyPr anchor="t"/>
          <a:lstStyle>
            <a:lvl1pPr marL="0" indent="0">
              <a:spcBef>
                <a:spcPts val="0"/>
              </a:spcBef>
              <a:buNone/>
              <a:defRPr sz="1300" b="1">
                <a:solidFill>
                  <a:schemeClr val="accent6"/>
                </a:solidFill>
              </a:defRPr>
            </a:lvl1pPr>
            <a:lvl2pPr marL="0" indent="0">
              <a:spcBef>
                <a:spcPts val="0"/>
              </a:spcBef>
              <a:buFont typeface="Arial" pitchFamily="34" charset="0"/>
              <a:buNone/>
              <a:defRPr sz="800"/>
            </a:lvl2pPr>
            <a:lvl3pPr marL="0" indent="0">
              <a:buNone/>
              <a:defRPr/>
            </a:lvl3pPr>
            <a:lvl4pPr marL="0" indent="0">
              <a:buNone/>
              <a:defRPr/>
            </a:lvl4pPr>
            <a:lvl5pPr marL="0" indent="0">
              <a:buNone/>
              <a:defRPr/>
            </a:lvl5pPr>
          </a:lstStyle>
          <a:p>
            <a:pPr lvl="0"/>
            <a:r>
              <a:rPr lang="en-US"/>
              <a:t>Insert subtitle here – recommend a limit of 1 line.</a:t>
            </a:r>
          </a:p>
        </p:txBody>
      </p:sp>
      <p:sp>
        <p:nvSpPr>
          <p:cNvPr id="19" name="Picture Placeholder 20"/>
          <p:cNvSpPr>
            <a:spLocks noGrp="1"/>
          </p:cNvSpPr>
          <p:nvPr>
            <p:ph type="pic" sz="quarter" idx="18" hasCustomPrompt="1"/>
          </p:nvPr>
        </p:nvSpPr>
        <p:spPr>
          <a:xfrm>
            <a:off x="5967780" y="1287588"/>
            <a:ext cx="2742652" cy="1563563"/>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17" name="Picture Placeholder 20"/>
          <p:cNvSpPr>
            <a:spLocks noGrp="1"/>
          </p:cNvSpPr>
          <p:nvPr>
            <p:ph type="pic" sz="quarter" idx="17" hasCustomPrompt="1"/>
          </p:nvPr>
        </p:nvSpPr>
        <p:spPr>
          <a:xfrm>
            <a:off x="3166345" y="1292810"/>
            <a:ext cx="2739888" cy="1558341"/>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16" name="Picture Placeholder 20"/>
          <p:cNvSpPr>
            <a:spLocks noGrp="1"/>
          </p:cNvSpPr>
          <p:nvPr>
            <p:ph type="pic" sz="quarter" idx="16" hasCustomPrompt="1"/>
          </p:nvPr>
        </p:nvSpPr>
        <p:spPr>
          <a:xfrm>
            <a:off x="365409" y="1290435"/>
            <a:ext cx="2740475" cy="1560716"/>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84633"/>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19234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 Photos + Text">
    <p:spTree>
      <p:nvGrpSpPr>
        <p:cNvPr id="1" name=""/>
        <p:cNvGrpSpPr/>
        <p:nvPr/>
      </p:nvGrpSpPr>
      <p:grpSpPr>
        <a:xfrm>
          <a:off x="0" y="0"/>
          <a:ext cx="0" cy="0"/>
          <a:chOff x="0" y="0"/>
          <a:chExt cx="0" cy="0"/>
        </a:xfrm>
      </p:grpSpPr>
      <p:sp>
        <p:nvSpPr>
          <p:cNvPr id="22" name="Text Placeholder 22"/>
          <p:cNvSpPr>
            <a:spLocks noGrp="1"/>
          </p:cNvSpPr>
          <p:nvPr>
            <p:ph type="body" sz="quarter" idx="20" hasCustomPrompt="1"/>
          </p:nvPr>
        </p:nvSpPr>
        <p:spPr>
          <a:xfrm>
            <a:off x="357188" y="3378252"/>
            <a:ext cx="1856232" cy="1302930"/>
          </a:xfrm>
        </p:spPr>
        <p:txBody>
          <a:bodyPr anchor="t"/>
          <a:lstStyle>
            <a:lvl1pPr marL="0" indent="0">
              <a:spcBef>
                <a:spcPts val="0"/>
              </a:spcBef>
              <a:spcAft>
                <a:spcPts val="0"/>
              </a:spcAft>
              <a:buNone/>
              <a:defRPr sz="2800" b="1" baseline="0">
                <a:solidFill>
                  <a:schemeClr val="accent3">
                    <a:lumMod val="75000"/>
                  </a:schemeClr>
                </a:solidFill>
              </a:defRPr>
            </a:lvl1pPr>
            <a:lvl2pPr marL="171446" indent="-171446">
              <a:spcBef>
                <a:spcPts val="600"/>
              </a:spcBef>
              <a:spcAft>
                <a:spcPts val="0"/>
              </a:spcAft>
              <a:buFont typeface="Wingdings" panose="05000000000000000000" pitchFamily="2" charset="2"/>
              <a:buChar char="§"/>
              <a:defRPr sz="1000" baseline="0"/>
            </a:lvl2pPr>
            <a:lvl3pPr marL="341305" indent="-171446">
              <a:spcBef>
                <a:spcPts val="600"/>
              </a:spcBef>
              <a:spcAft>
                <a:spcPts val="0"/>
              </a:spcAft>
              <a:buFont typeface="Arial" panose="020B0604020202020204" pitchFamily="34" charset="0"/>
              <a:buChar char="•"/>
              <a:tabLst>
                <a:tab pos="400040" algn="l"/>
              </a:tabLst>
              <a:defRPr sz="1000"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21" name="Text Placeholder 22"/>
          <p:cNvSpPr>
            <a:spLocks noGrp="1"/>
          </p:cNvSpPr>
          <p:nvPr>
            <p:ph type="body" sz="quarter" idx="19" hasCustomPrompt="1"/>
          </p:nvPr>
        </p:nvSpPr>
        <p:spPr>
          <a:xfrm>
            <a:off x="363814" y="1142094"/>
            <a:ext cx="8355012" cy="468046"/>
          </a:xfrm>
        </p:spPr>
        <p:txBody>
          <a:bodyPr anchor="t"/>
          <a:lstStyle>
            <a:lvl1pPr marL="0" indent="0">
              <a:spcBef>
                <a:spcPts val="0"/>
              </a:spcBef>
              <a:buNone/>
              <a:defRPr sz="1400" b="0">
                <a:solidFill>
                  <a:schemeClr val="accent6"/>
                </a:solidFill>
              </a:defRPr>
            </a:lvl1pPr>
            <a:lvl2pPr marL="0" indent="0">
              <a:spcBef>
                <a:spcPts val="0"/>
              </a:spcBef>
              <a:buFont typeface="Arial" pitchFamily="34" charset="0"/>
              <a:buNone/>
              <a:defRPr sz="800"/>
            </a:lvl2pPr>
            <a:lvl3pPr marL="0" indent="0">
              <a:buNone/>
              <a:defRPr/>
            </a:lvl3pPr>
            <a:lvl4pPr marL="0" indent="0">
              <a:buNone/>
              <a:defRPr/>
            </a:lvl4pPr>
            <a:lvl5pPr marL="0" indent="0">
              <a:buNone/>
              <a:defRPr/>
            </a:lvl5pPr>
          </a:lstStyle>
          <a:p>
            <a:pPr lvl="0"/>
            <a:r>
              <a:rPr lang="en-US"/>
              <a:t>Insert explanatory copy here.</a:t>
            </a:r>
          </a:p>
        </p:txBody>
      </p:sp>
      <p:sp>
        <p:nvSpPr>
          <p:cNvPr id="19" name="Picture Placeholder 20"/>
          <p:cNvSpPr>
            <a:spLocks noGrp="1"/>
          </p:cNvSpPr>
          <p:nvPr>
            <p:ph type="pic" sz="quarter" idx="18" hasCustomPrompt="1"/>
          </p:nvPr>
        </p:nvSpPr>
        <p:spPr>
          <a:xfrm>
            <a:off x="4663194" y="1754074"/>
            <a:ext cx="1865376" cy="1490472"/>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17" name="Picture Placeholder 20"/>
          <p:cNvSpPr>
            <a:spLocks noGrp="1"/>
          </p:cNvSpPr>
          <p:nvPr>
            <p:ph type="pic" sz="quarter" idx="17" hasCustomPrompt="1"/>
          </p:nvPr>
        </p:nvSpPr>
        <p:spPr>
          <a:xfrm>
            <a:off x="2510191" y="1754074"/>
            <a:ext cx="1865376" cy="1490472"/>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16" name="Picture Placeholder 20"/>
          <p:cNvSpPr>
            <a:spLocks noGrp="1"/>
          </p:cNvSpPr>
          <p:nvPr>
            <p:ph type="pic" sz="quarter" idx="16" hasCustomPrompt="1"/>
          </p:nvPr>
        </p:nvSpPr>
        <p:spPr>
          <a:xfrm>
            <a:off x="357188" y="1754074"/>
            <a:ext cx="1865376" cy="1490472"/>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84633"/>
            <a:ext cx="8329613" cy="523183"/>
          </a:xfrm>
        </p:spPr>
        <p:txBody>
          <a:bodyPr/>
          <a:lstStyle>
            <a:lvl1pPr>
              <a:defRPr baseline="0"/>
            </a:lvl1pPr>
          </a:lstStyle>
          <a:p>
            <a:r>
              <a:rPr lang="en-US"/>
              <a:t>INSERT HEADLINE HERE – UP TO 2 FULL WIDTH LINES (ALL CAPS)</a:t>
            </a:r>
          </a:p>
        </p:txBody>
      </p:sp>
      <p:sp>
        <p:nvSpPr>
          <p:cNvPr id="33" name="Picture Placeholder 20"/>
          <p:cNvSpPr>
            <a:spLocks noGrp="1"/>
          </p:cNvSpPr>
          <p:nvPr>
            <p:ph type="pic" sz="quarter" idx="21" hasCustomPrompt="1"/>
          </p:nvPr>
        </p:nvSpPr>
        <p:spPr>
          <a:xfrm>
            <a:off x="6832537" y="1754074"/>
            <a:ext cx="1865376" cy="1490472"/>
          </a:xfrm>
          <a:noFill/>
        </p:spPr>
        <p:txBody>
          <a:bodyPr tIns="91440"/>
          <a:lstStyle>
            <a:lvl1pPr marL="0" indent="0" algn="ctr">
              <a:buNone/>
              <a:defRPr sz="900" baseline="0"/>
            </a:lvl1pPr>
          </a:lstStyle>
          <a:p>
            <a:r>
              <a:rPr lang="en-US" dirty="0"/>
              <a:t>Click icon to </a:t>
            </a:r>
            <a:br>
              <a:rPr lang="en-US" dirty="0"/>
            </a:br>
            <a:r>
              <a:rPr lang="en-US" dirty="0"/>
              <a:t>insert a photo</a:t>
            </a:r>
          </a:p>
        </p:txBody>
      </p:sp>
      <p:sp>
        <p:nvSpPr>
          <p:cNvPr id="34" name="Text Placeholder 22"/>
          <p:cNvSpPr>
            <a:spLocks noGrp="1"/>
          </p:cNvSpPr>
          <p:nvPr>
            <p:ph type="body" sz="quarter" idx="22" hasCustomPrompt="1"/>
          </p:nvPr>
        </p:nvSpPr>
        <p:spPr>
          <a:xfrm>
            <a:off x="2510191" y="3378252"/>
            <a:ext cx="1856232" cy="1302930"/>
          </a:xfrm>
        </p:spPr>
        <p:txBody>
          <a:bodyPr anchor="t"/>
          <a:lstStyle>
            <a:lvl1pPr marL="0" indent="0">
              <a:spcBef>
                <a:spcPts val="0"/>
              </a:spcBef>
              <a:spcAft>
                <a:spcPts val="0"/>
              </a:spcAft>
              <a:buNone/>
              <a:defRPr sz="2800" b="1" baseline="0">
                <a:solidFill>
                  <a:schemeClr val="accent3">
                    <a:lumMod val="75000"/>
                  </a:schemeClr>
                </a:solidFill>
              </a:defRPr>
            </a:lvl1pPr>
            <a:lvl2pPr marL="171446" indent="-171446">
              <a:spcBef>
                <a:spcPts val="600"/>
              </a:spcBef>
              <a:buFont typeface="Wingdings" panose="05000000000000000000" pitchFamily="2" charset="2"/>
              <a:buChar char="§"/>
              <a:defRPr sz="1000" baseline="0"/>
            </a:lvl2pPr>
            <a:lvl3pPr marL="341305" indent="-171446">
              <a:spcBef>
                <a:spcPts val="600"/>
              </a:spcBef>
              <a:buFont typeface="Arial" panose="020B0604020202020204" pitchFamily="34" charset="0"/>
              <a:buChar char="•"/>
              <a:tabLst/>
              <a:defRPr sz="1000"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35" name="Text Placeholder 22"/>
          <p:cNvSpPr>
            <a:spLocks noGrp="1"/>
          </p:cNvSpPr>
          <p:nvPr>
            <p:ph type="body" sz="quarter" idx="23" hasCustomPrompt="1"/>
          </p:nvPr>
        </p:nvSpPr>
        <p:spPr>
          <a:xfrm>
            <a:off x="4663194" y="3378252"/>
            <a:ext cx="1856232" cy="1302930"/>
          </a:xfrm>
        </p:spPr>
        <p:txBody>
          <a:bodyPr anchor="t"/>
          <a:lstStyle>
            <a:lvl1pPr marL="0" indent="0">
              <a:spcBef>
                <a:spcPts val="0"/>
              </a:spcBef>
              <a:spcAft>
                <a:spcPts val="0"/>
              </a:spcAft>
              <a:buNone/>
              <a:defRPr sz="2800" b="1" baseline="0">
                <a:solidFill>
                  <a:schemeClr val="accent3">
                    <a:lumMod val="75000"/>
                  </a:schemeClr>
                </a:solidFill>
              </a:defRPr>
            </a:lvl1pPr>
            <a:lvl2pPr marL="171446" indent="-171446">
              <a:spcBef>
                <a:spcPts val="600"/>
              </a:spcBef>
              <a:buFont typeface="Wingdings" panose="05000000000000000000" pitchFamily="2" charset="2"/>
              <a:buChar char="§"/>
              <a:defRPr sz="1000" baseline="0"/>
            </a:lvl2pPr>
            <a:lvl3pPr marL="341305" indent="-171446">
              <a:spcBef>
                <a:spcPts val="600"/>
              </a:spcBef>
              <a:buFont typeface="Arial" panose="020B0604020202020204" pitchFamily="34" charset="0"/>
              <a:buChar char="•"/>
              <a:tabLst/>
              <a:defRPr sz="1000"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36" name="Text Placeholder 22"/>
          <p:cNvSpPr>
            <a:spLocks noGrp="1"/>
          </p:cNvSpPr>
          <p:nvPr>
            <p:ph type="body" sz="quarter" idx="24" hasCustomPrompt="1"/>
          </p:nvPr>
        </p:nvSpPr>
        <p:spPr>
          <a:xfrm>
            <a:off x="6841681" y="3378252"/>
            <a:ext cx="1856232" cy="1302930"/>
          </a:xfrm>
        </p:spPr>
        <p:txBody>
          <a:bodyPr anchor="t"/>
          <a:lstStyle>
            <a:lvl1pPr marL="0" indent="0">
              <a:spcBef>
                <a:spcPts val="0"/>
              </a:spcBef>
              <a:spcAft>
                <a:spcPts val="0"/>
              </a:spcAft>
              <a:buNone/>
              <a:defRPr sz="2800" b="1" baseline="0">
                <a:solidFill>
                  <a:schemeClr val="accent3">
                    <a:lumMod val="75000"/>
                  </a:schemeClr>
                </a:solidFill>
              </a:defRPr>
            </a:lvl1pPr>
            <a:lvl2pPr marL="171446" indent="-171446">
              <a:spcBef>
                <a:spcPts val="600"/>
              </a:spcBef>
              <a:buFont typeface="Wingdings" panose="05000000000000000000" pitchFamily="2" charset="2"/>
              <a:buChar char="§"/>
              <a:defRPr sz="1000" baseline="0"/>
            </a:lvl2pPr>
            <a:lvl3pPr marL="341305" indent="-171446">
              <a:spcBef>
                <a:spcPts val="600"/>
              </a:spcBef>
              <a:buFont typeface="Arial" panose="020B0604020202020204" pitchFamily="34" charset="0"/>
              <a:buChar char="•"/>
              <a:tabLst/>
              <a:defRPr sz="1000"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Tree>
    <p:extLst>
      <p:ext uri="{BB962C8B-B14F-4D97-AF65-F5344CB8AC3E}">
        <p14:creationId xmlns:p14="http://schemas.microsoft.com/office/powerpoint/2010/main" val="150017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340057E-7B1D-4EFD-827D-531827E97CD7}"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1B5EC-BD65-4FCD-BB3B-ABA6D7C033CA}" type="slidenum">
              <a:rPr lang="en-US" smtClean="0"/>
              <a:t>‹#›</a:t>
            </a:fld>
            <a:endParaRPr lang="en-US"/>
          </a:p>
        </p:txBody>
      </p:sp>
    </p:spTree>
    <p:extLst>
      <p:ext uri="{BB962C8B-B14F-4D97-AF65-F5344CB8AC3E}">
        <p14:creationId xmlns:p14="http://schemas.microsoft.com/office/powerpoint/2010/main" val="17448166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0057E-7B1D-4EFD-827D-531827E97CD7}"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1B5EC-BD65-4FCD-BB3B-ABA6D7C033CA}" type="slidenum">
              <a:rPr lang="en-US" smtClean="0"/>
              <a:t>‹#›</a:t>
            </a:fld>
            <a:endParaRPr lang="en-US"/>
          </a:p>
        </p:txBody>
      </p:sp>
    </p:spTree>
    <p:extLst>
      <p:ext uri="{BB962C8B-B14F-4D97-AF65-F5344CB8AC3E}">
        <p14:creationId xmlns:p14="http://schemas.microsoft.com/office/powerpoint/2010/main" val="23981255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40057E-7B1D-4EFD-827D-531827E97CD7}"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1B5EC-BD65-4FCD-BB3B-ABA6D7C033CA}" type="slidenum">
              <a:rPr lang="en-US" smtClean="0"/>
              <a:t>‹#›</a:t>
            </a:fld>
            <a:endParaRPr lang="en-US"/>
          </a:p>
        </p:txBody>
      </p:sp>
    </p:spTree>
    <p:extLst>
      <p:ext uri="{BB962C8B-B14F-4D97-AF65-F5344CB8AC3E}">
        <p14:creationId xmlns:p14="http://schemas.microsoft.com/office/powerpoint/2010/main" val="6940620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40057E-7B1D-4EFD-827D-531827E97CD7}"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1B5EC-BD65-4FCD-BB3B-ABA6D7C033CA}" type="slidenum">
              <a:rPr lang="en-US" smtClean="0"/>
              <a:t>‹#›</a:t>
            </a:fld>
            <a:endParaRPr lang="en-US"/>
          </a:p>
        </p:txBody>
      </p:sp>
    </p:spTree>
    <p:extLst>
      <p:ext uri="{BB962C8B-B14F-4D97-AF65-F5344CB8AC3E}">
        <p14:creationId xmlns:p14="http://schemas.microsoft.com/office/powerpoint/2010/main" val="10158173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40057E-7B1D-4EFD-827D-531827E97CD7}" type="datetimeFigureOut">
              <a:rPr lang="en-US" smtClean="0"/>
              <a:t>4/17/2019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1B5EC-BD65-4FCD-BB3B-ABA6D7C033CA}" type="slidenum">
              <a:rPr lang="en-US" smtClean="0"/>
              <a:t>‹#›</a:t>
            </a:fld>
            <a:endParaRPr lang="en-US"/>
          </a:p>
        </p:txBody>
      </p:sp>
    </p:spTree>
    <p:extLst>
      <p:ext uri="{BB962C8B-B14F-4D97-AF65-F5344CB8AC3E}">
        <p14:creationId xmlns:p14="http://schemas.microsoft.com/office/powerpoint/2010/main" val="10252244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40057E-7B1D-4EFD-827D-531827E97CD7}" type="datetimeFigureOut">
              <a:rPr lang="en-US" smtClean="0"/>
              <a:t>4/17/2019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1B5EC-BD65-4FCD-BB3B-ABA6D7C033CA}" type="slidenum">
              <a:rPr lang="en-US" smtClean="0"/>
              <a:t>‹#›</a:t>
            </a:fld>
            <a:endParaRPr lang="en-US"/>
          </a:p>
        </p:txBody>
      </p:sp>
    </p:spTree>
    <p:extLst>
      <p:ext uri="{BB962C8B-B14F-4D97-AF65-F5344CB8AC3E}">
        <p14:creationId xmlns:p14="http://schemas.microsoft.com/office/powerpoint/2010/main" val="3905067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4978"/>
            <a:ext cx="7772797" cy="1021953"/>
          </a:xfrm>
        </p:spPr>
        <p:txBody>
          <a:bodyPr/>
          <a:lstStyle>
            <a:lvl1pPr algn="l">
              <a:defRPr sz="2500" b="1" cap="all"/>
            </a:lvl1pPr>
          </a:lstStyle>
          <a:p>
            <a:r>
              <a:rPr lang="en-US"/>
              <a:t>Click to edit Master title style</a:t>
            </a:r>
          </a:p>
        </p:txBody>
      </p:sp>
      <p:sp>
        <p:nvSpPr>
          <p:cNvPr id="3" name="Text Placeholder 2"/>
          <p:cNvSpPr>
            <a:spLocks noGrp="1"/>
          </p:cNvSpPr>
          <p:nvPr>
            <p:ph type="body" idx="1"/>
          </p:nvPr>
        </p:nvSpPr>
        <p:spPr>
          <a:xfrm>
            <a:off x="722314" y="2179836"/>
            <a:ext cx="7772797" cy="1125141"/>
          </a:xfrm>
        </p:spPr>
        <p:txBody>
          <a:bodyPr anchor="b"/>
          <a:lstStyle>
            <a:lvl1pPr marL="0" indent="0">
              <a:buNone/>
              <a:defRPr sz="1250"/>
            </a:lvl1pPr>
            <a:lvl2pPr marL="285750" indent="0">
              <a:buNone/>
              <a:defRPr sz="1125"/>
            </a:lvl2pPr>
            <a:lvl3pPr marL="571500" indent="0">
              <a:buNone/>
              <a:defRPr sz="1000"/>
            </a:lvl3pPr>
            <a:lvl4pPr marL="857250" indent="0">
              <a:buNone/>
              <a:defRPr sz="875"/>
            </a:lvl4pPr>
            <a:lvl5pPr marL="1143000" indent="0">
              <a:buNone/>
              <a:defRPr sz="875"/>
            </a:lvl5pPr>
            <a:lvl6pPr marL="1428750" indent="0">
              <a:buNone/>
              <a:defRPr sz="875"/>
            </a:lvl6pPr>
            <a:lvl7pPr marL="1714500" indent="0">
              <a:buNone/>
              <a:defRPr sz="875"/>
            </a:lvl7pPr>
            <a:lvl8pPr marL="2000250" indent="0">
              <a:buNone/>
              <a:defRPr sz="875"/>
            </a:lvl8pPr>
            <a:lvl9pPr marL="2286000" indent="0">
              <a:buNone/>
              <a:defRPr sz="875"/>
            </a:lvl9pPr>
          </a:lstStyle>
          <a:p>
            <a:pPr lvl="0"/>
            <a:r>
              <a:rPr lang="en-US"/>
              <a:t>Click to edit Master text styles</a:t>
            </a:r>
          </a:p>
        </p:txBody>
      </p:sp>
    </p:spTree>
    <p:extLst>
      <p:ext uri="{BB962C8B-B14F-4D97-AF65-F5344CB8AC3E}">
        <p14:creationId xmlns:p14="http://schemas.microsoft.com/office/powerpoint/2010/main" val="166030508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0057E-7B1D-4EFD-827D-531827E97CD7}" type="datetimeFigureOut">
              <a:rPr lang="en-US" smtClean="0"/>
              <a:t>4/17/2019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1B5EC-BD65-4FCD-BB3B-ABA6D7C033CA}" type="slidenum">
              <a:rPr lang="en-US" smtClean="0"/>
              <a:t>‹#›</a:t>
            </a:fld>
            <a:endParaRPr lang="en-US"/>
          </a:p>
        </p:txBody>
      </p:sp>
    </p:spTree>
    <p:extLst>
      <p:ext uri="{BB962C8B-B14F-4D97-AF65-F5344CB8AC3E}">
        <p14:creationId xmlns:p14="http://schemas.microsoft.com/office/powerpoint/2010/main" val="32128564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340057E-7B1D-4EFD-827D-531827E97CD7}"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1B5EC-BD65-4FCD-BB3B-ABA6D7C033CA}" type="slidenum">
              <a:rPr lang="en-US" smtClean="0"/>
              <a:t>‹#›</a:t>
            </a:fld>
            <a:endParaRPr lang="en-US"/>
          </a:p>
        </p:txBody>
      </p:sp>
    </p:spTree>
    <p:extLst>
      <p:ext uri="{BB962C8B-B14F-4D97-AF65-F5344CB8AC3E}">
        <p14:creationId xmlns:p14="http://schemas.microsoft.com/office/powerpoint/2010/main" val="29695310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340057E-7B1D-4EFD-827D-531827E97CD7}"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1B5EC-BD65-4FCD-BB3B-ABA6D7C033CA}" type="slidenum">
              <a:rPr lang="en-US" smtClean="0"/>
              <a:t>‹#›</a:t>
            </a:fld>
            <a:endParaRPr lang="en-US"/>
          </a:p>
        </p:txBody>
      </p:sp>
    </p:spTree>
    <p:extLst>
      <p:ext uri="{BB962C8B-B14F-4D97-AF65-F5344CB8AC3E}">
        <p14:creationId xmlns:p14="http://schemas.microsoft.com/office/powerpoint/2010/main" val="9416364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0057E-7B1D-4EFD-827D-531827E97CD7}"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1B5EC-BD65-4FCD-BB3B-ABA6D7C033CA}" type="slidenum">
              <a:rPr lang="en-US" smtClean="0"/>
              <a:t>‹#›</a:t>
            </a:fld>
            <a:endParaRPr lang="en-US"/>
          </a:p>
        </p:txBody>
      </p:sp>
    </p:spTree>
    <p:extLst>
      <p:ext uri="{BB962C8B-B14F-4D97-AF65-F5344CB8AC3E}">
        <p14:creationId xmlns:p14="http://schemas.microsoft.com/office/powerpoint/2010/main" val="21826127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0057E-7B1D-4EFD-827D-531827E97CD7}"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1B5EC-BD65-4FCD-BB3B-ABA6D7C033CA}" type="slidenum">
              <a:rPr lang="en-US" smtClean="0"/>
              <a:t>‹#›</a:t>
            </a:fld>
            <a:endParaRPr lang="en-US"/>
          </a:p>
        </p:txBody>
      </p:sp>
    </p:spTree>
    <p:extLst>
      <p:ext uri="{BB962C8B-B14F-4D97-AF65-F5344CB8AC3E}">
        <p14:creationId xmlns:p14="http://schemas.microsoft.com/office/powerpoint/2010/main" val="3485475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9144000" cy="51435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33117458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9144000" cy="5143500"/>
          </a:xfrm>
        </p:spPr>
        <p:txBody>
          <a:bodyPr lIns="4754880" tIns="1920240" rIns="0" bIns="0">
            <a:normAutofit/>
          </a:bodyPr>
          <a:lstStyle>
            <a:lvl1pPr marL="0" indent="0">
              <a:buNone/>
              <a:defRPr sz="1800">
                <a:latin typeface="Arial" panose="020B0604020202020204" pitchFamily="34" charset="0"/>
                <a:cs typeface="Arial" panose="020B0604020202020204" pitchFamily="34" charset="0"/>
              </a:defRPr>
            </a:lvl1pPr>
          </a:lstStyle>
          <a:p>
            <a:r>
              <a:rPr lang="en-US" dirty="0"/>
              <a:t>Click on the icon to insert a </a:t>
            </a:r>
            <a:br>
              <a:rPr lang="en-US" dirty="0"/>
            </a:br>
            <a:r>
              <a:rPr lang="en-US" dirty="0"/>
              <a:t>new photo. Detailed instructions </a:t>
            </a:r>
            <a:br>
              <a:rPr lang="en-US" dirty="0"/>
            </a:br>
            <a:r>
              <a:rPr lang="en-US" dirty="0"/>
              <a:t>can be found on the slide titled</a:t>
            </a:r>
            <a:br>
              <a:rPr lang="en-US" dirty="0"/>
            </a:br>
            <a:r>
              <a:rPr lang="en-US" dirty="0"/>
              <a:t>“CHANGING THE PHOTO ON </a:t>
            </a:r>
            <a:br>
              <a:rPr lang="en-US" dirty="0"/>
            </a:br>
            <a:r>
              <a:rPr lang="en-US" dirty="0"/>
              <a:t>YOUR TITLE SLIDE.”</a:t>
            </a:r>
          </a:p>
        </p:txBody>
      </p:sp>
      <p:sp>
        <p:nvSpPr>
          <p:cNvPr id="2" name="Title 1"/>
          <p:cNvSpPr>
            <a:spLocks noGrp="1"/>
          </p:cNvSpPr>
          <p:nvPr>
            <p:ph type="ctrTitle" hasCustomPrompt="1"/>
          </p:nvPr>
        </p:nvSpPr>
        <p:spPr>
          <a:xfrm>
            <a:off x="365125" y="1844777"/>
            <a:ext cx="4140200" cy="847549"/>
          </a:xfrm>
        </p:spPr>
        <p:txBody>
          <a:bodyPr/>
          <a:lstStyle>
            <a:lvl1pPr>
              <a:defRPr b="0" baseline="0">
                <a:solidFill>
                  <a:schemeClr val="bg1"/>
                </a:solidFill>
              </a:defRPr>
            </a:lvl1pPr>
          </a:lstStyle>
          <a:p>
            <a:r>
              <a:rPr lang="en-US"/>
              <a:t>INSERT MAIN TITLE HERE – UP TO 2 LINES (ALL CAPS)</a:t>
            </a:r>
            <a:endParaRPr lang="en-US" dirty="0"/>
          </a:p>
        </p:txBody>
      </p:sp>
      <p:sp>
        <p:nvSpPr>
          <p:cNvPr id="3" name="Subtitle 2"/>
          <p:cNvSpPr>
            <a:spLocks noGrp="1"/>
          </p:cNvSpPr>
          <p:nvPr>
            <p:ph type="subTitle" idx="1" hasCustomPrompt="1"/>
          </p:nvPr>
        </p:nvSpPr>
        <p:spPr>
          <a:xfrm>
            <a:off x="365127" y="2722336"/>
            <a:ext cx="4140200" cy="522515"/>
          </a:xfrm>
        </p:spPr>
        <p:txBody>
          <a:bodyPr/>
          <a:lstStyle>
            <a:lvl1pPr marL="0" indent="0" algn="l">
              <a:spcBef>
                <a:spcPts val="0"/>
              </a:spcBef>
              <a:buNone/>
              <a:defRPr sz="1400" b="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7" y="4056063"/>
            <a:ext cx="4140200" cy="760868"/>
          </a:xfrm>
        </p:spPr>
        <p:txBody>
          <a:bodyPr/>
          <a:lstStyle>
            <a:lvl1pPr marL="1588" indent="0">
              <a:lnSpc>
                <a:spcPts val="1700"/>
              </a:lnSpc>
              <a:spcBef>
                <a:spcPts val="0"/>
              </a:spcBef>
              <a:buNone/>
              <a:defRPr sz="1200">
                <a:solidFill>
                  <a:schemeClr val="bg1"/>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bg1"/>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5" y="3493009"/>
            <a:ext cx="4140201" cy="274637"/>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solidFill>
                <a:srgbClr val="FFFFFF"/>
              </a:solidFill>
            </a:endParaRPr>
          </a:p>
        </p:txBody>
      </p:sp>
      <p:sp>
        <p:nvSpPr>
          <p:cNvPr id="8" name="Footer Placeholder 3"/>
          <p:cNvSpPr>
            <a:spLocks noGrp="1"/>
          </p:cNvSpPr>
          <p:nvPr>
            <p:ph type="ftr" sz="quarter" idx="15"/>
          </p:nvPr>
        </p:nvSpPr>
        <p:spPr>
          <a:xfrm>
            <a:off x="5816600" y="4895959"/>
            <a:ext cx="2895600" cy="155598"/>
          </a:xfrm>
        </p:spPr>
        <p:txBody>
          <a:bodyPr/>
          <a:lstStyle>
            <a:lvl1pPr>
              <a:defRPr sz="500">
                <a:solidFill>
                  <a:schemeClr val="bg1"/>
                </a:solidFill>
              </a:defRPr>
            </a:lvl1pPr>
          </a:lstStyle>
          <a:p>
            <a:pPr algn="r"/>
            <a:r>
              <a:rPr lang="en-US" dirty="0">
                <a:solidFill>
                  <a:srgbClr val="FFFFFF"/>
                </a:solidFill>
              </a:rPr>
              <a:t>© Bill &amp; Melinda Gates Foundation      |</a:t>
            </a:r>
          </a:p>
        </p:txBody>
      </p:sp>
    </p:spTree>
    <p:extLst>
      <p:ext uri="{BB962C8B-B14F-4D97-AF65-F5344CB8AC3E}">
        <p14:creationId xmlns:p14="http://schemas.microsoft.com/office/powerpoint/2010/main" val="27984634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126" y="1864705"/>
            <a:ext cx="8347074" cy="711809"/>
          </a:xfrm>
          <a:prstGeom prst="rect">
            <a:avLst/>
          </a:prstGeom>
        </p:spPr>
        <p:txBody>
          <a:bodyPr anchor="ctr"/>
          <a:lstStyle>
            <a:lvl1pPr>
              <a:lnSpc>
                <a:spcPts val="2300"/>
              </a:lnSpc>
              <a:defRPr sz="2300" b="0" baseline="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365126" y="2626208"/>
            <a:ext cx="8347075" cy="440164"/>
          </a:xfrm>
        </p:spPr>
        <p:txBody>
          <a:bodyPr anchor="ctr"/>
          <a:lstStyle>
            <a:lvl1pPr marL="0" indent="0" algn="l">
              <a:spcBef>
                <a:spcPts val="0"/>
              </a:spcBef>
              <a:buNone/>
              <a:defRPr sz="1400" b="0">
                <a:solidFill>
                  <a:schemeClr val="accent4"/>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6" y="4059937"/>
            <a:ext cx="8329613" cy="760868"/>
          </a:xfrm>
        </p:spPr>
        <p:txBody>
          <a:bodyPr/>
          <a:lstStyle>
            <a:lvl1pPr marL="1588" indent="0">
              <a:lnSpc>
                <a:spcPts val="1700"/>
              </a:lnSpc>
              <a:spcBef>
                <a:spcPts val="0"/>
              </a:spcBef>
              <a:buNone/>
              <a:defRPr sz="1200">
                <a:solidFill>
                  <a:schemeClr val="accent6">
                    <a:lumMod val="50000"/>
                    <a:lumOff val="50000"/>
                  </a:schemeClr>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accent6">
                    <a:lumMod val="50000"/>
                    <a:lumOff val="50000"/>
                  </a:schemeClr>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6" y="3493009"/>
            <a:ext cx="8347075" cy="274637"/>
          </a:xfrm>
          <a:prstGeom prst="rect">
            <a:avLst/>
          </a:prstGeom>
        </p:spPr>
        <p:txBody>
          <a:bodyPr vert="horz" lIns="0" tIns="0" rIns="0" bIns="0" rtlCol="0" anchor="ctr"/>
          <a:lstStyle>
            <a:lvl1pPr algn="l">
              <a:defRPr sz="12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dirty="0">
              <a:solidFill>
                <a:srgbClr val="000000">
                  <a:lumMod val="50000"/>
                  <a:lumOff val="50000"/>
                </a:srgbClr>
              </a:solidFill>
            </a:endParaRPr>
          </a:p>
        </p:txBody>
      </p:sp>
      <p:cxnSp>
        <p:nvCxnSpPr>
          <p:cNvPr id="11" name="Straight Connector 10"/>
          <p:cNvCxnSpPr/>
          <p:nvPr userDrawn="1"/>
        </p:nvCxnSpPr>
        <p:spPr>
          <a:xfrm>
            <a:off x="365126" y="3220289"/>
            <a:ext cx="8347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6280" y="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3"/>
          <p:cNvSpPr>
            <a:spLocks noGrp="1"/>
          </p:cNvSpPr>
          <p:nvPr>
            <p:ph type="ftr" sz="quarter" idx="15"/>
          </p:nvPr>
        </p:nvSpPr>
        <p:spPr>
          <a:xfrm>
            <a:off x="5114925" y="4879263"/>
            <a:ext cx="3579814" cy="190969"/>
          </a:xfrm>
        </p:spPr>
        <p:txBody>
          <a:bodyPr/>
          <a:lstStyle>
            <a:lvl1pPr>
              <a:defRPr sz="600"/>
            </a:lvl1pPr>
          </a:lstStyle>
          <a:p>
            <a:pPr algn="r"/>
            <a:r>
              <a:rPr lang="en-US" dirty="0"/>
              <a:t>CONFIDENTIAL                                                            © Bill &amp; Melinda Gates Foundation      |</a:t>
            </a:r>
          </a:p>
        </p:txBody>
      </p:sp>
    </p:spTree>
    <p:extLst>
      <p:ext uri="{BB962C8B-B14F-4D97-AF65-F5344CB8AC3E}">
        <p14:creationId xmlns:p14="http://schemas.microsoft.com/office/powerpoint/2010/main" val="12909218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9144000" cy="5143500"/>
          </a:xfrm>
          <a:solidFill>
            <a:schemeClr val="accent3"/>
          </a:solidFill>
        </p:spPr>
        <p:txBody>
          <a:bodyPr lIns="365760" tIns="685800" rIns="365760" bIns="1828800"/>
          <a:lstStyle>
            <a:lvl1pPr marL="0" indent="0">
              <a:lnSpc>
                <a:spcPts val="3400"/>
              </a:lnSpc>
              <a:spcBef>
                <a:spcPts val="1200"/>
              </a:spcBef>
              <a:buNone/>
              <a:defRPr lang="en-US" sz="3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3600" kern="1200" smtClean="0">
                <a:solidFill>
                  <a:schemeClr val="accent3">
                    <a:lumMod val="75000"/>
                  </a:schemeClr>
                </a:solidFill>
                <a:latin typeface="Arial" pitchFamily="34" charset="0"/>
                <a:ea typeface="+mn-ea"/>
                <a:cs typeface="Arial" pitchFamily="34" charset="0"/>
              </a:defRPr>
            </a:lvl2pPr>
            <a:lvl3pPr marL="0" indent="0">
              <a:buNone/>
              <a:defRPr lang="en-US" sz="3600" kern="1200" smtClean="0">
                <a:solidFill>
                  <a:schemeClr val="accent3">
                    <a:lumMod val="75000"/>
                  </a:schemeClr>
                </a:solidFill>
                <a:latin typeface="Arial" pitchFamily="34" charset="0"/>
                <a:ea typeface="+mn-ea"/>
                <a:cs typeface="Arial" pitchFamily="34" charset="0"/>
              </a:defRPr>
            </a:lvl3pPr>
            <a:lvl4pPr marL="0" indent="0">
              <a:buNone/>
              <a:defRPr lang="en-US" sz="3600" kern="1200" smtClean="0">
                <a:solidFill>
                  <a:schemeClr val="accent3">
                    <a:lumMod val="75000"/>
                  </a:schemeClr>
                </a:solidFill>
                <a:latin typeface="Arial" pitchFamily="34" charset="0"/>
                <a:ea typeface="+mn-ea"/>
                <a:cs typeface="Arial" pitchFamily="34" charset="0"/>
              </a:defRPr>
            </a:lvl4pPr>
            <a:lvl5pPr marL="0" indent="0">
              <a:buNone/>
              <a:defRPr lang="en-US" sz="36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21194004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8329613" cy="3389313"/>
          </a:xfrm>
        </p:spPr>
        <p:txBody>
          <a:bodyPr/>
          <a:lstStyle>
            <a:lvl1pPr>
              <a:spcBef>
                <a:spcPts val="600"/>
              </a:spcBef>
              <a:spcAft>
                <a:spcPts val="0"/>
              </a:spcAft>
              <a:defRPr sz="1400" b="0" baseline="0"/>
            </a:lvl1pPr>
            <a:lvl2pPr marL="171446" indent="-171446">
              <a:spcBef>
                <a:spcPts val="600"/>
              </a:spcBef>
              <a:spcAft>
                <a:spcPts val="0"/>
              </a:spcAft>
              <a:buClr>
                <a:schemeClr val="accent3">
                  <a:lumMod val="75000"/>
                </a:schemeClr>
              </a:buClr>
              <a:buFont typeface="Wingdings" panose="05000000000000000000" pitchFamily="2" charset="2"/>
              <a:buChar char="§"/>
              <a:defRPr sz="1300"/>
            </a:lvl2pPr>
            <a:lvl3pPr marL="342892" indent="-171446">
              <a:spcBef>
                <a:spcPts val="600"/>
              </a:spcBef>
              <a:spcAft>
                <a:spcPts val="0"/>
              </a:spcAft>
              <a:buClr>
                <a:srgbClr val="3086AB"/>
              </a:buClr>
              <a:buFont typeface="Arial" panose="020B0604020202020204" pitchFamily="34" charset="0"/>
              <a:buChar char="•"/>
              <a:tabLst/>
              <a:defRPr sz="1200" baseline="0"/>
            </a:lvl3pPr>
            <a:lvl4pPr marL="515925" indent="-173034">
              <a:spcBef>
                <a:spcPts val="600"/>
              </a:spcBef>
              <a:spcAft>
                <a:spcPts val="0"/>
              </a:spcAft>
              <a:buFont typeface="Arial" panose="020B0604020202020204" pitchFamily="34" charset="0"/>
              <a:buChar char="-"/>
              <a:tabLst/>
              <a:defRPr baseline="0"/>
            </a:lvl4pPr>
            <a:lvl5pPr marL="687371" indent="-171446">
              <a:spcBef>
                <a:spcPts val="6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Slide Number Placeholder 5"/>
          <p:cNvSpPr>
            <a:spLocks noGrp="1"/>
          </p:cNvSpPr>
          <p:nvPr>
            <p:ph type="sldNum" sz="quarter" idx="15"/>
          </p:nvPr>
        </p:nvSpPr>
        <p:spPr>
          <a:xfrm>
            <a:off x="8519726" y="4895518"/>
            <a:ext cx="190083" cy="155598"/>
          </a:xfrm>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162571"/>
            <a:ext cx="8329613" cy="523183"/>
          </a:xfrm>
        </p:spPr>
        <p:txBody>
          <a:bodyPr/>
          <a:lstStyle>
            <a:lvl1pPr>
              <a:defRPr baseline="0"/>
            </a:lvl1pPr>
          </a:lstStyle>
          <a:p>
            <a:r>
              <a:rPr lang="en-US" dirty="0"/>
              <a:t>Insert headline here – up to 2 full width lines (all caps)</a:t>
            </a:r>
          </a:p>
        </p:txBody>
      </p:sp>
      <p:sp>
        <p:nvSpPr>
          <p:cNvPr id="7" name="Footer Placeholder 3"/>
          <p:cNvSpPr>
            <a:spLocks noGrp="1"/>
          </p:cNvSpPr>
          <p:nvPr>
            <p:ph type="ftr" sz="quarter" idx="16"/>
          </p:nvPr>
        </p:nvSpPr>
        <p:spPr>
          <a:xfrm>
            <a:off x="4886326" y="4902663"/>
            <a:ext cx="3629820" cy="155597"/>
          </a:xfrm>
        </p:spPr>
        <p:txBody>
          <a:bodyPr/>
          <a:lstStyle>
            <a:lvl1pPr>
              <a:defRPr sz="600"/>
            </a:lvl1pPr>
          </a:lstStyle>
          <a:p>
            <a:pPr algn="r"/>
            <a:r>
              <a:rPr lang="en-US" dirty="0"/>
              <a:t>CONFIDENTIAL                                                            © Bill &amp; Melinda Gates Foundation      |</a:t>
            </a:r>
          </a:p>
        </p:txBody>
      </p:sp>
    </p:spTree>
    <p:extLst>
      <p:ext uri="{BB962C8B-B14F-4D97-AF65-F5344CB8AC3E}">
        <p14:creationId xmlns:p14="http://schemas.microsoft.com/office/powerpoint/2010/main" val="1991909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2149" y="1393031"/>
            <a:ext cx="4342804" cy="2917031"/>
          </a:xfrm>
        </p:spPr>
        <p:txBody>
          <a:bodyPr/>
          <a:lstStyle>
            <a:lvl1pPr>
              <a:defRPr sz="1750"/>
            </a:lvl1pPr>
            <a:lvl2pPr>
              <a:defRPr sz="1500"/>
            </a:lvl2pPr>
            <a:lvl3pPr>
              <a:defRPr sz="12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204" y="1393031"/>
            <a:ext cx="4343797" cy="2917031"/>
          </a:xfrm>
        </p:spPr>
        <p:txBody>
          <a:bodyPr/>
          <a:lstStyle>
            <a:lvl1pPr>
              <a:defRPr sz="1750"/>
            </a:lvl1pPr>
            <a:lvl2pPr>
              <a:defRPr sz="1500"/>
            </a:lvl2pPr>
            <a:lvl3pPr>
              <a:defRPr sz="12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45826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139721"/>
            <a:ext cx="8329613" cy="298660"/>
          </a:xfrm>
        </p:spPr>
        <p:txBody>
          <a:bodyPr/>
          <a:lstStyle>
            <a:lvl1pPr>
              <a:lnSpc>
                <a:spcPts val="1600"/>
              </a:lnSpc>
              <a:spcBef>
                <a:spcPts val="0"/>
              </a:spcBef>
              <a:defRPr sz="1400" b="1" baseline="0"/>
            </a:lvl1pPr>
            <a:lvl2pPr marL="171446" indent="-171446">
              <a:spcBef>
                <a:spcPts val="336"/>
              </a:spcBef>
              <a:spcAft>
                <a:spcPts val="0"/>
              </a:spcAft>
              <a:buClr>
                <a:schemeClr val="accent3">
                  <a:lumMod val="75000"/>
                </a:schemeClr>
              </a:buClr>
              <a:buFont typeface="Wingdings" panose="05000000000000000000" pitchFamily="2" charset="2"/>
              <a:buChar char="§"/>
              <a:defRPr sz="1300"/>
            </a:lvl2pPr>
            <a:lvl3pPr marL="342892" indent="-171446">
              <a:spcBef>
                <a:spcPts val="336"/>
              </a:spcBef>
              <a:buClr>
                <a:srgbClr val="3086AB"/>
              </a:buClr>
              <a:buFont typeface="Arial" panose="020B0604020202020204" pitchFamily="34" charset="0"/>
              <a:buChar char="•"/>
              <a:tabLst/>
              <a:defRPr baseline="0"/>
            </a:lvl3pPr>
            <a:lvl4pPr marL="515925" indent="-173034">
              <a:spcBef>
                <a:spcPts val="336"/>
              </a:spcBef>
              <a:spcAft>
                <a:spcPts val="0"/>
              </a:spcAft>
              <a:buFont typeface="Arial" panose="020B0604020202020204" pitchFamily="34" charset="0"/>
              <a:buChar char="-"/>
              <a:tabLst/>
              <a:defRPr baseline="0"/>
            </a:lvl4pPr>
            <a:lvl5pPr marL="687371" indent="-171446">
              <a:spcBef>
                <a:spcPts val="336"/>
              </a:spcBef>
              <a:defRPr baseline="0"/>
            </a:lvl5pPr>
          </a:lstStyle>
          <a:p>
            <a:pPr lvl="0"/>
            <a:r>
              <a:rPr lang="en-US" dirty="0"/>
              <a:t>Insert bullet list at full-width </a:t>
            </a:r>
            <a:r>
              <a:rPr lang="en-US"/>
              <a:t>of slide</a:t>
            </a:r>
            <a:endParaRPr lang="en-US" dirty="0"/>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365126" y="1528724"/>
            <a:ext cx="8347075" cy="3166203"/>
          </a:xfrm>
        </p:spPr>
        <p:txBody>
          <a:bodyPr/>
          <a:lstStyle>
            <a:lvl1pPr>
              <a:spcBef>
                <a:spcPts val="600"/>
              </a:spcBef>
              <a:defRPr sz="1300"/>
            </a:lvl1pPr>
            <a:lvl2pPr>
              <a:spcBef>
                <a:spcPts val="600"/>
              </a:spcBef>
              <a:defRPr sz="1300"/>
            </a:lvl2pPr>
            <a:lvl3pPr>
              <a:spcBef>
                <a:spcPts val="600"/>
              </a:spcBef>
              <a:defRPr sz="1200"/>
            </a:lvl3pPr>
            <a:lvl4pPr>
              <a:spcBef>
                <a:spcPts val="600"/>
              </a:spcBef>
              <a:defRPr sz="1100"/>
            </a:lvl4pPr>
            <a:lvl5pPr>
              <a:spcBef>
                <a:spcPts val="6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5125" y="484692"/>
            <a:ext cx="8329613" cy="523183"/>
          </a:xfrm>
        </p:spPr>
        <p:txBody>
          <a:bodyPr/>
          <a:lstStyle>
            <a:lvl1pPr>
              <a:defRPr baseline="0"/>
            </a:lvl1pPr>
          </a:lstStyle>
          <a:p>
            <a:r>
              <a:rPr lang="en-US" dirty="0"/>
              <a:t>Insert headline here – up to 2 full width lines (all caps)</a:t>
            </a:r>
          </a:p>
        </p:txBody>
      </p:sp>
      <p:sp>
        <p:nvSpPr>
          <p:cNvPr id="9" name="Footer Placeholder 3"/>
          <p:cNvSpPr>
            <a:spLocks noGrp="1"/>
          </p:cNvSpPr>
          <p:nvPr>
            <p:ph type="ftr" sz="quarter" idx="17"/>
          </p:nvPr>
        </p:nvSpPr>
        <p:spPr>
          <a:xfrm>
            <a:off x="4886326" y="4902663"/>
            <a:ext cx="3629820" cy="155597"/>
          </a:xfrm>
        </p:spPr>
        <p:txBody>
          <a:bodyPr/>
          <a:lstStyle>
            <a:lvl1pPr>
              <a:defRPr sz="600"/>
            </a:lvl1pPr>
          </a:lstStyle>
          <a:p>
            <a:pPr algn="r"/>
            <a:r>
              <a:rPr lang="en-US" dirty="0"/>
              <a:t>CONFIDENTIAL                                                            © Bill &amp; Melinda Gates Foundation      |</a:t>
            </a:r>
          </a:p>
        </p:txBody>
      </p:sp>
    </p:spTree>
    <p:extLst>
      <p:ext uri="{BB962C8B-B14F-4D97-AF65-F5344CB8AC3E}">
        <p14:creationId xmlns:p14="http://schemas.microsoft.com/office/powerpoint/2010/main" val="20820577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hasCustomPrompt="1"/>
          </p:nvPr>
        </p:nvSpPr>
        <p:spPr>
          <a:xfrm>
            <a:off x="3665539" y="539496"/>
            <a:ext cx="5046662" cy="4151592"/>
          </a:xfrm>
        </p:spPr>
        <p:txBody>
          <a:bodyPr/>
          <a:lstStyle>
            <a:lvl1pPr>
              <a:spcBef>
                <a:spcPts val="600"/>
              </a:spcBef>
              <a:defRPr/>
            </a:lvl1pPr>
            <a:lvl2pPr>
              <a:spcBef>
                <a:spcPts val="600"/>
              </a:spcBef>
              <a:defRPr/>
            </a:lvl2pPr>
            <a:lvl3pPr>
              <a:spcBef>
                <a:spcPts val="600"/>
              </a:spcBef>
              <a:defRPr sz="1200"/>
            </a:lvl3pPr>
            <a:lvl4pPr>
              <a:spcBef>
                <a:spcPts val="600"/>
              </a:spcBef>
              <a:defRPr/>
            </a:lvl4pPr>
            <a:lvl5pPr>
              <a:spcBef>
                <a:spcPts val="600"/>
              </a:spcBef>
              <a:defRPr/>
            </a:lvl5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365125" y="484308"/>
            <a:ext cx="3170238" cy="646646"/>
          </a:xfrm>
          <a:prstGeom prst="rect">
            <a:avLst/>
          </a:prstGeom>
        </p:spPr>
        <p:txBody>
          <a:bodyPr anchor="t"/>
          <a:lstStyle>
            <a:lvl1pPr>
              <a:defRPr baseline="0"/>
            </a:lvl1pPr>
          </a:lstStyle>
          <a:p>
            <a:r>
              <a:rPr lang="en-US" dirty="0"/>
              <a:t>Insert headline – two lines all caps</a:t>
            </a:r>
          </a:p>
        </p:txBody>
      </p:sp>
      <p:sp>
        <p:nvSpPr>
          <p:cNvPr id="6" name="Footer Placeholder 3"/>
          <p:cNvSpPr>
            <a:spLocks noGrp="1"/>
          </p:cNvSpPr>
          <p:nvPr>
            <p:ph type="ftr" sz="quarter" idx="17"/>
          </p:nvPr>
        </p:nvSpPr>
        <p:spPr>
          <a:xfrm>
            <a:off x="4886326" y="4902663"/>
            <a:ext cx="3629820" cy="155597"/>
          </a:xfrm>
        </p:spPr>
        <p:txBody>
          <a:bodyPr/>
          <a:lstStyle>
            <a:lvl1pPr>
              <a:defRPr sz="600"/>
            </a:lvl1pPr>
          </a:lstStyle>
          <a:p>
            <a:pPr algn="r"/>
            <a:r>
              <a:rPr lang="en-US" dirty="0"/>
              <a:t>CONFIDENTIAL                                                            © Bill &amp; Melinda Gates Foundation      |</a:t>
            </a:r>
          </a:p>
        </p:txBody>
      </p:sp>
    </p:spTree>
    <p:extLst>
      <p:ext uri="{BB962C8B-B14F-4D97-AF65-F5344CB8AC3E}">
        <p14:creationId xmlns:p14="http://schemas.microsoft.com/office/powerpoint/2010/main" val="23751605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365126" y="871711"/>
            <a:ext cx="8329613" cy="450099"/>
          </a:xfrm>
        </p:spPr>
        <p:txBody>
          <a:bodyPr/>
          <a:lstStyle>
            <a:lvl1pPr marL="0" indent="0">
              <a:buNone/>
              <a:defRPr sz="1250" baseline="0"/>
            </a:lvl1pPr>
            <a:lvl2pPr marL="0" indent="0">
              <a:buFont typeface="Arial" panose="020B0604020202020204" pitchFamily="34" charset="0"/>
              <a:buNone/>
              <a:defRPr sz="1250"/>
            </a:lvl2pPr>
            <a:lvl3pPr marL="0" indent="0">
              <a:buNone/>
              <a:defRPr sz="1250"/>
            </a:lvl3pPr>
            <a:lvl4pPr marL="0" indent="0">
              <a:buNone/>
              <a:defRPr sz="1250"/>
            </a:lvl4pPr>
            <a:lvl5pPr marL="0" indent="0">
              <a:buNone/>
              <a:defRPr sz="1250"/>
            </a:lvl5pPr>
          </a:lstStyle>
          <a:p>
            <a:pPr lvl="0"/>
            <a:r>
              <a:rPr lang="en-US" dirty="0"/>
              <a:t>Insert sub-headline or explanatory copy here – up to 2 full-width lines.</a:t>
            </a:r>
          </a:p>
        </p:txBody>
      </p:sp>
      <p:sp>
        <p:nvSpPr>
          <p:cNvPr id="7" name="Content Placeholder 6"/>
          <p:cNvSpPr>
            <a:spLocks noGrp="1"/>
          </p:cNvSpPr>
          <p:nvPr>
            <p:ph sz="quarter" idx="17" hasCustomPrompt="1"/>
          </p:nvPr>
        </p:nvSpPr>
        <p:spPr>
          <a:xfrm>
            <a:off x="365125" y="1462089"/>
            <a:ext cx="8329613" cy="3216275"/>
          </a:xfrm>
        </p:spPr>
        <p:txBody>
          <a:bodyPr tIns="1097280"/>
          <a:lstStyle>
            <a:lvl1pPr marL="0" indent="0" algn="ctr">
              <a:buNone/>
              <a:defRPr sz="1200" baseline="0"/>
            </a:lvl1pPr>
            <a:lvl2pPr marL="0" indent="0">
              <a:buFont typeface="Arial" panose="020B0604020202020204" pitchFamily="34" charset="0"/>
              <a:buNone/>
              <a:defRPr sz="1200"/>
            </a:lvl2pPr>
            <a:lvl3pPr marL="0" indent="0">
              <a:buNone/>
              <a:defRPr sz="1200"/>
            </a:lvl3pPr>
            <a:lvl4pPr marL="0" indent="0">
              <a:buNone/>
              <a:defRPr sz="1200"/>
            </a:lvl4pPr>
            <a:lvl5pPr marL="0" indent="0">
              <a:buNone/>
              <a:defRPr sz="1200"/>
            </a:lvl5pPr>
          </a:lstStyle>
          <a:p>
            <a:pPr lvl="0"/>
            <a:r>
              <a:rPr lang="en-US" dirty="0"/>
              <a:t>Click icon to insert visual element here at full-width of slide.</a:t>
            </a:r>
          </a:p>
        </p:txBody>
      </p:sp>
      <p:sp>
        <p:nvSpPr>
          <p:cNvPr id="6" name="Title 5"/>
          <p:cNvSpPr>
            <a:spLocks noGrp="1"/>
          </p:cNvSpPr>
          <p:nvPr>
            <p:ph type="title" hasCustomPrompt="1"/>
          </p:nvPr>
        </p:nvSpPr>
        <p:spPr>
          <a:xfrm>
            <a:off x="365125" y="484632"/>
            <a:ext cx="8329613" cy="381930"/>
          </a:xfrm>
        </p:spPr>
        <p:txBody>
          <a:bodyPr/>
          <a:lstStyle>
            <a:lvl1pPr>
              <a:defRPr baseline="0"/>
            </a:lvl1pPr>
          </a:lstStyle>
          <a:p>
            <a:r>
              <a:rPr lang="en-US" dirty="0"/>
              <a:t>Insert headline here – up to 1 full-width line</a:t>
            </a:r>
          </a:p>
        </p:txBody>
      </p:sp>
      <p:sp>
        <p:nvSpPr>
          <p:cNvPr id="9" name="Footer Placeholder 3"/>
          <p:cNvSpPr>
            <a:spLocks noGrp="1"/>
          </p:cNvSpPr>
          <p:nvPr>
            <p:ph type="ftr" sz="quarter" idx="18"/>
          </p:nvPr>
        </p:nvSpPr>
        <p:spPr>
          <a:xfrm>
            <a:off x="4886326" y="4902663"/>
            <a:ext cx="3629820" cy="155597"/>
          </a:xfrm>
        </p:spPr>
        <p:txBody>
          <a:bodyPr/>
          <a:lstStyle>
            <a:lvl1pPr>
              <a:defRPr sz="600"/>
            </a:lvl1pPr>
          </a:lstStyle>
          <a:p>
            <a:pPr algn="r"/>
            <a:r>
              <a:rPr lang="en-US" dirty="0"/>
              <a:t>CONFIDENTIAL                                                            © Bill &amp; Melinda Gates Foundation      |</a:t>
            </a:r>
          </a:p>
        </p:txBody>
      </p:sp>
    </p:spTree>
    <p:extLst>
      <p:ext uri="{BB962C8B-B14F-4D97-AF65-F5344CB8AC3E}">
        <p14:creationId xmlns:p14="http://schemas.microsoft.com/office/powerpoint/2010/main" val="7848687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6013" y="1289051"/>
            <a:ext cx="5038726" cy="3389313"/>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365125" y="1289051"/>
            <a:ext cx="3170238" cy="3389313"/>
          </a:xfrm>
        </p:spPr>
        <p:txBody>
          <a:bodyPr/>
          <a:lstStyle>
            <a:lvl1pPr>
              <a:spcBef>
                <a:spcPts val="600"/>
              </a:spcBef>
              <a:spcAft>
                <a:spcPts val="0"/>
              </a:spcAft>
              <a:defRPr sz="1400" b="0"/>
            </a:lvl1pPr>
            <a:lvl2pPr>
              <a:spcBef>
                <a:spcPts val="600"/>
              </a:spcBef>
              <a:spcAft>
                <a:spcPts val="0"/>
              </a:spcAft>
              <a:defRPr sz="1300" baseline="0"/>
            </a:lvl2pPr>
            <a:lvl3pPr>
              <a:spcBef>
                <a:spcPts val="600"/>
              </a:spcBef>
              <a:spcAft>
                <a:spcPts val="0"/>
              </a:spcAft>
              <a:buClr>
                <a:srgbClr val="3086AB"/>
              </a:buClr>
              <a:defRPr sz="1200"/>
            </a:lvl3pPr>
            <a:lvl4pPr marL="515924" indent="-171446">
              <a:spcBef>
                <a:spcPts val="600"/>
              </a:spcBef>
              <a:spcAft>
                <a:spcPts val="0"/>
              </a:spcAft>
              <a:buFont typeface="Arial" panose="020B0604020202020204" pitchFamily="34" charset="0"/>
              <a:buChar char="-"/>
              <a:defRPr baseline="0"/>
            </a:lvl4pPr>
            <a:lvl5pPr>
              <a:spcBef>
                <a:spcPts val="600"/>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84692"/>
            <a:ext cx="8329613" cy="523183"/>
          </a:xfrm>
        </p:spPr>
        <p:txBody>
          <a:bodyPr/>
          <a:lstStyle>
            <a:lvl1pPr>
              <a:defRPr baseline="0"/>
            </a:lvl1pPr>
          </a:lstStyle>
          <a:p>
            <a:r>
              <a:rPr lang="en-US" dirty="0"/>
              <a:t>Insert headline here – up to 2 full width lines (all caps)</a:t>
            </a:r>
          </a:p>
        </p:txBody>
      </p:sp>
      <p:sp>
        <p:nvSpPr>
          <p:cNvPr id="9" name="Footer Placeholder 3"/>
          <p:cNvSpPr>
            <a:spLocks noGrp="1"/>
          </p:cNvSpPr>
          <p:nvPr>
            <p:ph type="ftr" sz="quarter" idx="16"/>
          </p:nvPr>
        </p:nvSpPr>
        <p:spPr>
          <a:xfrm>
            <a:off x="4886326" y="4902663"/>
            <a:ext cx="3629820" cy="155597"/>
          </a:xfrm>
        </p:spPr>
        <p:txBody>
          <a:bodyPr/>
          <a:lstStyle>
            <a:lvl1pPr>
              <a:defRPr sz="600"/>
            </a:lvl1pPr>
          </a:lstStyle>
          <a:p>
            <a:pPr algn="r"/>
            <a:r>
              <a:rPr lang="en-US" dirty="0"/>
              <a:t>CONFIDENTIAL                                                            © Bill &amp; Melinda Gates Foundation      |</a:t>
            </a:r>
          </a:p>
        </p:txBody>
      </p:sp>
    </p:spTree>
    <p:extLst>
      <p:ext uri="{BB962C8B-B14F-4D97-AF65-F5344CB8AC3E}">
        <p14:creationId xmlns:p14="http://schemas.microsoft.com/office/powerpoint/2010/main" val="11594880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sz="1200"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3" name="Slide Number Placeholder 2"/>
          <p:cNvSpPr>
            <a:spLocks noGrp="1"/>
          </p:cNvSpPr>
          <p:nvPr>
            <p:ph type="sldNum" sz="quarter" idx="16"/>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hasCustomPrompt="1"/>
          </p:nvPr>
        </p:nvSpPr>
        <p:spPr>
          <a:xfrm>
            <a:off x="365125" y="484692"/>
            <a:ext cx="3170238" cy="646646"/>
          </a:xfrm>
        </p:spPr>
        <p:txBody>
          <a:bodyPr/>
          <a:lstStyle>
            <a:lvl1pPr>
              <a:defRPr baseline="0"/>
            </a:lvl1pPr>
          </a:lstStyle>
          <a:p>
            <a:r>
              <a:rPr lang="en-US" dirty="0"/>
              <a:t>Insert headline – two lines all caps</a:t>
            </a:r>
          </a:p>
        </p:txBody>
      </p:sp>
      <p:sp>
        <p:nvSpPr>
          <p:cNvPr id="7" name="Content Placeholder 2"/>
          <p:cNvSpPr>
            <a:spLocks noGrp="1"/>
          </p:cNvSpPr>
          <p:nvPr>
            <p:ph idx="1" hasCustomPrompt="1"/>
          </p:nvPr>
        </p:nvSpPr>
        <p:spPr>
          <a:xfrm>
            <a:off x="3656013" y="488951"/>
            <a:ext cx="5038726" cy="4189414"/>
          </a:xfrm>
        </p:spPr>
        <p:txBody>
          <a:bodyPr/>
          <a:lstStyle>
            <a:lvl1pPr>
              <a:defRPr baseline="0"/>
            </a:lvl1pPr>
          </a:lstStyle>
          <a:p>
            <a:pPr lvl="0"/>
            <a:r>
              <a:rPr lang="en-US" dirty="0"/>
              <a:t>Click an icon to insert a visual here at 2/3 width of slide</a:t>
            </a:r>
          </a:p>
        </p:txBody>
      </p:sp>
      <p:sp>
        <p:nvSpPr>
          <p:cNvPr id="11" name="Footer Placeholder 3"/>
          <p:cNvSpPr>
            <a:spLocks noGrp="1"/>
          </p:cNvSpPr>
          <p:nvPr>
            <p:ph type="ftr" sz="quarter" idx="17"/>
          </p:nvPr>
        </p:nvSpPr>
        <p:spPr>
          <a:xfrm>
            <a:off x="4886326" y="4902663"/>
            <a:ext cx="3629820" cy="155597"/>
          </a:xfrm>
        </p:spPr>
        <p:txBody>
          <a:bodyPr/>
          <a:lstStyle>
            <a:lvl1pPr>
              <a:defRPr sz="600"/>
            </a:lvl1pPr>
          </a:lstStyle>
          <a:p>
            <a:pPr algn="r"/>
            <a:r>
              <a:rPr lang="en-US" dirty="0"/>
              <a:t>CONFIDENTIAL                                                            © Bill &amp; Melinda Gates Foundation      |</a:t>
            </a:r>
          </a:p>
        </p:txBody>
      </p:sp>
    </p:spTree>
    <p:extLst>
      <p:ext uri="{BB962C8B-B14F-4D97-AF65-F5344CB8AC3E}">
        <p14:creationId xmlns:p14="http://schemas.microsoft.com/office/powerpoint/2010/main" val="39896842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3656014" y="0"/>
            <a:ext cx="5487987" cy="5143500"/>
          </a:xfrm>
        </p:spPr>
        <p:txBody>
          <a:bodyPr tIns="822960"/>
          <a:lstStyle>
            <a:lvl1pPr marL="0" indent="0" algn="ctr">
              <a:buNone/>
              <a:defRPr baseline="0"/>
            </a:lvl1pPr>
          </a:lstStyle>
          <a:p>
            <a:r>
              <a:rPr lang="en-US" dirty="0"/>
              <a:t>Click icon to add picture</a:t>
            </a:r>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Title 5"/>
          <p:cNvSpPr>
            <a:spLocks noGrp="1"/>
          </p:cNvSpPr>
          <p:nvPr>
            <p:ph type="title" hasCustomPrompt="1"/>
          </p:nvPr>
        </p:nvSpPr>
        <p:spPr>
          <a:xfrm>
            <a:off x="365125" y="484692"/>
            <a:ext cx="3170238" cy="646646"/>
          </a:xfrm>
        </p:spPr>
        <p:txBody>
          <a:bodyPr/>
          <a:lstStyle>
            <a:lvl1pPr>
              <a:defRPr baseline="0"/>
            </a:lvl1pPr>
          </a:lstStyle>
          <a:p>
            <a:r>
              <a:rPr lang="en-US" dirty="0"/>
              <a:t>Insert headline – two lines all caps</a:t>
            </a:r>
          </a:p>
        </p:txBody>
      </p:sp>
    </p:spTree>
    <p:extLst>
      <p:ext uri="{BB962C8B-B14F-4D97-AF65-F5344CB8AC3E}">
        <p14:creationId xmlns:p14="http://schemas.microsoft.com/office/powerpoint/2010/main" val="41125287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9144000" cy="51435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27262789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_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8329613" cy="3389313"/>
          </a:xfrm>
        </p:spPr>
        <p:txBody>
          <a:bodyPr/>
          <a:lstStyle>
            <a:lvl1pPr>
              <a:spcBef>
                <a:spcPts val="336"/>
              </a:spcBef>
              <a:defRPr sz="1400" b="0" baseline="0"/>
            </a:lvl1pPr>
            <a:lvl2pPr marL="171446" indent="-171446">
              <a:spcBef>
                <a:spcPts val="336"/>
              </a:spcBef>
              <a:spcAft>
                <a:spcPts val="0"/>
              </a:spcAft>
              <a:buClr>
                <a:schemeClr val="accent3">
                  <a:lumMod val="75000"/>
                </a:schemeClr>
              </a:buClr>
              <a:buFont typeface="Wingdings" panose="05000000000000000000" pitchFamily="2" charset="2"/>
              <a:buChar char="§"/>
              <a:defRPr sz="1300"/>
            </a:lvl2pPr>
            <a:lvl3pPr marL="342892" indent="-171446">
              <a:spcBef>
                <a:spcPts val="336"/>
              </a:spcBef>
              <a:buClr>
                <a:srgbClr val="3086AB"/>
              </a:buClr>
              <a:buFont typeface="Arial" panose="020B0604020202020204" pitchFamily="34" charset="0"/>
              <a:buChar char="•"/>
              <a:tabLst/>
              <a:defRPr baseline="0"/>
            </a:lvl3pPr>
            <a:lvl4pPr marL="515925" indent="-173034">
              <a:spcBef>
                <a:spcPts val="336"/>
              </a:spcBef>
              <a:spcAft>
                <a:spcPts val="0"/>
              </a:spcAft>
              <a:buFont typeface="Arial" panose="020B0604020202020204" pitchFamily="34" charset="0"/>
              <a:buChar char="-"/>
              <a:tabLst/>
              <a:defRPr baseline="0"/>
            </a:lvl4pPr>
            <a:lvl5pPr marL="687371" indent="-171446">
              <a:spcBef>
                <a:spcPts val="336"/>
              </a:spcBef>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dirty="0">
                <a:solidFill>
                  <a:srgbClr val="000000"/>
                </a:solidFill>
              </a:rPr>
              <a:t>© 2016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72180"/>
            <a:ext cx="8329613" cy="646646"/>
          </a:xfrm>
        </p:spPr>
        <p:txBody>
          <a:bodyPr/>
          <a:lstStyle/>
          <a:p>
            <a:r>
              <a:rPr lang="en-US"/>
              <a:t>insert headline here – up to 2 full width lines (all caps)</a:t>
            </a:r>
          </a:p>
        </p:txBody>
      </p:sp>
    </p:spTree>
    <p:extLst>
      <p:ext uri="{BB962C8B-B14F-4D97-AF65-F5344CB8AC3E}">
        <p14:creationId xmlns:p14="http://schemas.microsoft.com/office/powerpoint/2010/main" val="40753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_Full Width Head + Copy - Text Only">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6" y="52893"/>
            <a:ext cx="8329613" cy="523183"/>
          </a:xfrm>
        </p:spPr>
        <p:txBody>
          <a:bodyPr anchor="ctr"/>
          <a:lstStyle>
            <a:lvl1pPr>
              <a:defRPr sz="2000" baseline="0"/>
            </a:lvl1pPr>
          </a:lstStyle>
          <a:p>
            <a:r>
              <a:rPr lang="en-US" dirty="0"/>
              <a:t>INSERT HEADLINE HERE – UP TO 2 FULL WIDTH LINES (ALL CAPS)</a:t>
            </a:r>
          </a:p>
        </p:txBody>
      </p:sp>
    </p:spTree>
    <p:extLst>
      <p:ext uri="{BB962C8B-B14F-4D97-AF65-F5344CB8AC3E}">
        <p14:creationId xmlns:p14="http://schemas.microsoft.com/office/powerpoint/2010/main" val="17949386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6750" y="476156"/>
            <a:ext cx="8550501" cy="352084"/>
          </a:xfrm>
        </p:spPr>
        <p:txBody>
          <a:bodyPr lIns="0" tIns="0" rIns="0" bIns="0"/>
          <a:lstStyle>
            <a:lvl1pPr>
              <a:defRPr sz="2288" b="0" i="0">
                <a:solidFill>
                  <a:schemeClr val="tx1"/>
                </a:solidFill>
                <a:latin typeface="Arial"/>
                <a:cs typeface="Arial"/>
              </a:defRPr>
            </a:lvl1pPr>
          </a:lstStyle>
          <a:p>
            <a:endParaRPr/>
          </a:p>
        </p:txBody>
      </p:sp>
      <p:sp>
        <p:nvSpPr>
          <p:cNvPr id="3" name="Holder 3"/>
          <p:cNvSpPr>
            <a:spLocks noGrp="1"/>
          </p:cNvSpPr>
          <p:nvPr>
            <p:ph type="body" idx="1"/>
          </p:nvPr>
        </p:nvSpPr>
        <p:spPr>
          <a:xfrm>
            <a:off x="533276" y="1020916"/>
            <a:ext cx="8077449" cy="323165"/>
          </a:xfrm>
        </p:spPr>
        <p:txBody>
          <a:bodyPr lIns="0" tIns="0" rIns="0" bIns="0"/>
          <a:lstStyle>
            <a:lvl1pPr>
              <a:defRPr sz="21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4/17/2019</a:t>
            </a:fld>
            <a:endParaRPr lang="en-US"/>
          </a:p>
        </p:txBody>
      </p:sp>
      <p:sp>
        <p:nvSpPr>
          <p:cNvPr id="6" name="Holder 6"/>
          <p:cNvSpPr>
            <a:spLocks noGrp="1"/>
          </p:cNvSpPr>
          <p:nvPr>
            <p:ph type="sldNum" sz="quarter" idx="7"/>
          </p:nvPr>
        </p:nvSpPr>
        <p:spPr/>
        <p:txBody>
          <a:bodyPr lIns="0" tIns="0" rIns="0" bIns="0"/>
          <a:lstStyle>
            <a:lvl1pPr>
              <a:defRPr sz="975" b="0" i="0">
                <a:solidFill>
                  <a:schemeClr val="tx1"/>
                </a:solidFill>
                <a:latin typeface="Arial"/>
                <a:cs typeface="Arial"/>
              </a:defRPr>
            </a:lvl1pPr>
          </a:lstStyle>
          <a:p>
            <a:pPr marL="89533"/>
            <a:fld id="{81D60167-4931-47E6-BA6A-407CBD079E47}" type="slidenum">
              <a:rPr lang="en-US" spc="8" smtClean="0"/>
              <a:pPr marL="89533"/>
              <a:t>‹#›</a:t>
            </a:fld>
            <a:endParaRPr lang="en-US" spc="8" dirty="0"/>
          </a:p>
        </p:txBody>
      </p:sp>
    </p:spTree>
    <p:extLst>
      <p:ext uri="{BB962C8B-B14F-4D97-AF65-F5344CB8AC3E}">
        <p14:creationId xmlns:p14="http://schemas.microsoft.com/office/powerpoint/2010/main" val="1647816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00" y="206375"/>
            <a:ext cx="8229203"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99" y="1150937"/>
            <a:ext cx="4040188" cy="480219"/>
          </a:xfrm>
        </p:spPr>
        <p:txBody>
          <a:bodyPr anchor="b"/>
          <a:lstStyle>
            <a:lvl1pPr marL="0" indent="0">
              <a:buNone/>
              <a:defRPr sz="1500" b="1"/>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Click to edit Master text styles</a:t>
            </a:r>
          </a:p>
        </p:txBody>
      </p:sp>
      <p:sp>
        <p:nvSpPr>
          <p:cNvPr id="4" name="Content Placeholder 3"/>
          <p:cNvSpPr>
            <a:spLocks noGrp="1"/>
          </p:cNvSpPr>
          <p:nvPr>
            <p:ph sz="half" idx="2"/>
          </p:nvPr>
        </p:nvSpPr>
        <p:spPr>
          <a:xfrm>
            <a:off x="457399" y="1631157"/>
            <a:ext cx="4040188" cy="2963664"/>
          </a:xfrm>
        </p:spPr>
        <p:txBody>
          <a:bodyPr/>
          <a:lstStyle>
            <a:lvl1pPr>
              <a:defRPr sz="1500"/>
            </a:lvl1pPr>
            <a:lvl2pPr>
              <a:defRPr sz="1250"/>
            </a:lvl2pPr>
            <a:lvl3pPr>
              <a:defRPr sz="1125"/>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22" y="1150937"/>
            <a:ext cx="4041180" cy="480219"/>
          </a:xfrm>
        </p:spPr>
        <p:txBody>
          <a:bodyPr anchor="b"/>
          <a:lstStyle>
            <a:lvl1pPr marL="0" indent="0">
              <a:buNone/>
              <a:defRPr sz="1500" b="1"/>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Click to edit Master text styles</a:t>
            </a:r>
          </a:p>
        </p:txBody>
      </p:sp>
      <p:sp>
        <p:nvSpPr>
          <p:cNvPr id="6" name="Content Placeholder 5"/>
          <p:cNvSpPr>
            <a:spLocks noGrp="1"/>
          </p:cNvSpPr>
          <p:nvPr>
            <p:ph sz="quarter" idx="4"/>
          </p:nvPr>
        </p:nvSpPr>
        <p:spPr>
          <a:xfrm>
            <a:off x="4645422" y="1631157"/>
            <a:ext cx="4041180" cy="2963664"/>
          </a:xfrm>
        </p:spPr>
        <p:txBody>
          <a:bodyPr/>
          <a:lstStyle>
            <a:lvl1pPr>
              <a:defRPr sz="1500"/>
            </a:lvl1pPr>
            <a:lvl2pPr>
              <a:defRPr sz="1250"/>
            </a:lvl2pPr>
            <a:lvl3pPr>
              <a:defRPr sz="1125"/>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316497"/>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p:cNvSpPr/>
          <p:nvPr/>
        </p:nvSpPr>
        <p:spPr bwMode="auto">
          <a:xfrm>
            <a:off x="0" y="4720535"/>
            <a:ext cx="9144000" cy="423001"/>
          </a:xfrm>
          <a:prstGeom prst="rect">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68529" tIns="34274" rIns="68529" bIns="34274" anchor="ctr"/>
          <a:lstStyle/>
          <a:p>
            <a:pPr algn="ctr" defTabSz="685063">
              <a:defRPr/>
            </a:pPr>
            <a:endParaRPr lang="en-US" sz="1725" dirty="0">
              <a:solidFill>
                <a:srgbClr val="977C00">
                  <a:lumMod val="50000"/>
                </a:srgbClr>
              </a:solidFill>
              <a:latin typeface="Segoe" pitchFamily="34" charset="0"/>
            </a:endParaRPr>
          </a:p>
        </p:txBody>
      </p:sp>
      <p:sp>
        <p:nvSpPr>
          <p:cNvPr id="4" name="Footer Placeholder 4"/>
          <p:cNvSpPr txBox="1">
            <a:spLocks/>
          </p:cNvSpPr>
          <p:nvPr userDrawn="1"/>
        </p:nvSpPr>
        <p:spPr>
          <a:xfrm>
            <a:off x="6137291" y="4837543"/>
            <a:ext cx="2513013" cy="188119"/>
          </a:xfrm>
          <a:prstGeom prst="rect">
            <a:avLst/>
          </a:prstGeom>
        </p:spPr>
        <p:txBody>
          <a:bodyPr lIns="68534" tIns="34274" rIns="68534" bIns="34274"/>
          <a:lstStyle>
            <a:lvl1pPr marL="0" algn="l" defTabSz="914363" rtl="0" eaLnBrk="1" latinLnBrk="0" hangingPunct="1">
              <a:defRPr lang="en-US" sz="1100" kern="1200" smtClean="0">
                <a:solidFill>
                  <a:srgbClr val="FFFFFF"/>
                </a:solidFill>
                <a:latin typeface="+mn-lt"/>
                <a:ea typeface="+mn-ea"/>
                <a:cs typeface="+mn-cs"/>
              </a:defRPr>
            </a:lvl1pPr>
          </a:lstStyle>
          <a:p>
            <a:pPr>
              <a:defRPr/>
            </a:pPr>
            <a:r>
              <a:rPr sz="600" spc="8" dirty="0">
                <a:latin typeface="Arial"/>
              </a:rPr>
              <a:t>© 2013 Bill &amp; Melinda Gates Foundation</a:t>
            </a:r>
            <a:r>
              <a:rPr sz="600" dirty="0">
                <a:latin typeface="Arial"/>
              </a:rPr>
              <a:t>     </a:t>
            </a:r>
            <a:r>
              <a:rPr sz="675" dirty="0">
                <a:latin typeface="Arial"/>
              </a:rPr>
              <a:t> </a:t>
            </a:r>
            <a:r>
              <a:rPr sz="825" dirty="0">
                <a:latin typeface="Arial"/>
              </a:rPr>
              <a:t>| </a:t>
            </a:r>
            <a:r>
              <a:rPr sz="675" dirty="0">
                <a:latin typeface="Arial"/>
              </a:rPr>
              <a:t>                     </a:t>
            </a:r>
          </a:p>
        </p:txBody>
      </p:sp>
      <p:sp>
        <p:nvSpPr>
          <p:cNvPr id="2" name="Title 1"/>
          <p:cNvSpPr>
            <a:spLocks noGrp="1"/>
          </p:cNvSpPr>
          <p:nvPr>
            <p:ph type="title"/>
          </p:nvPr>
        </p:nvSpPr>
        <p:spPr>
          <a:xfrm>
            <a:off x="700106" y="416760"/>
            <a:ext cx="7983537" cy="328936"/>
          </a:xfrm>
        </p:spPr>
        <p:txBody>
          <a:bodyPr/>
          <a:lstStyle>
            <a:lvl1pPr>
              <a:lnSpc>
                <a:spcPct val="75000"/>
              </a:lnSpc>
              <a:defRPr sz="2700" spc="0" baseline="0">
                <a:solidFill>
                  <a:schemeClr val="accent2"/>
                </a:solidFill>
              </a:defRPr>
            </a:lvl1pPr>
          </a:lstStyle>
          <a:p>
            <a:r>
              <a:rPr lang="en-US"/>
              <a:t>Click to edit Master title style</a:t>
            </a:r>
            <a:endParaRPr lang="en-US" dirty="0"/>
          </a:p>
        </p:txBody>
      </p:sp>
      <p:sp>
        <p:nvSpPr>
          <p:cNvPr id="5" name="Slide Number Placeholder 5"/>
          <p:cNvSpPr>
            <a:spLocks noGrp="1"/>
          </p:cNvSpPr>
          <p:nvPr>
            <p:ph type="sldNum" sz="quarter" idx="10"/>
          </p:nvPr>
        </p:nvSpPr>
        <p:spPr>
          <a:xfrm>
            <a:off x="8394752" y="4845846"/>
            <a:ext cx="441325" cy="273844"/>
          </a:xfrm>
          <a:prstGeom prst="rect">
            <a:avLst/>
          </a:prstGeom>
        </p:spPr>
        <p:txBody>
          <a:bodyPr lIns="91378" tIns="45698" rIns="91378" bIns="45698"/>
          <a:lstStyle>
            <a:lvl1pPr defTabSz="685262" fontAlgn="auto">
              <a:spcBef>
                <a:spcPts val="0"/>
              </a:spcBef>
              <a:spcAft>
                <a:spcPts val="0"/>
              </a:spcAft>
              <a:defRPr sz="825" smtClean="0">
                <a:solidFill>
                  <a:srgbClr val="FFFFFF"/>
                </a:solidFill>
                <a:latin typeface="+mn-lt"/>
              </a:defRPr>
            </a:lvl1pPr>
          </a:lstStyle>
          <a:p>
            <a:pPr>
              <a:defRPr/>
            </a:pPr>
            <a:fld id="{EDE57E02-415B-4028-97A4-2C465132E0B2}"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86837816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Title Slide - Photo">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5143500"/>
          </a:xfrm>
        </p:spPr>
        <p:txBody>
          <a:bodyPr bIns="914400" anchor="ctr"/>
          <a:lstStyle>
            <a:lvl1pPr algn="ctr">
              <a:defRPr/>
            </a:lvl1pPr>
          </a:lstStyle>
          <a:p>
            <a:r>
              <a:rPr lang="en-US" dirty="0"/>
              <a:t>Click on the icon to insert </a:t>
            </a:r>
            <a:br>
              <a:rPr lang="en-US" dirty="0"/>
            </a:br>
            <a:r>
              <a:rPr lang="en-US" dirty="0"/>
              <a:t>a new full-frame photo.</a:t>
            </a:r>
          </a:p>
        </p:txBody>
      </p:sp>
      <p:sp>
        <p:nvSpPr>
          <p:cNvPr id="11" name="Text Placeholder 18"/>
          <p:cNvSpPr txBox="1">
            <a:spLocks/>
          </p:cNvSpPr>
          <p:nvPr userDrawn="1"/>
        </p:nvSpPr>
        <p:spPr>
          <a:xfrm>
            <a:off x="5867401" y="3275688"/>
            <a:ext cx="2959263" cy="1093340"/>
          </a:xfrm>
          <a:prstGeom prst="rect">
            <a:avLst/>
          </a:prstGeom>
        </p:spPr>
        <p:txBody>
          <a:bodyPr lIns="0" tIns="0" rIns="0" bIns="0" anchor="b"/>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spcBef>
                <a:spcPts val="0"/>
              </a:spcBef>
              <a:spcAft>
                <a:spcPts val="600"/>
              </a:spcAft>
            </a:pPr>
            <a:r>
              <a:rPr lang="en-US" sz="1200" dirty="0">
                <a:solidFill>
                  <a:schemeClr val="bg1"/>
                </a:solidFill>
              </a:rPr>
              <a:t>Presenter Name 1      </a:t>
            </a:r>
          </a:p>
          <a:p>
            <a:pPr algn="r">
              <a:spcBef>
                <a:spcPts val="0"/>
              </a:spcBef>
              <a:spcAft>
                <a:spcPts val="600"/>
              </a:spcAft>
            </a:pPr>
            <a:r>
              <a:rPr lang="en-US" sz="1200" dirty="0">
                <a:solidFill>
                  <a:schemeClr val="bg1"/>
                </a:solidFill>
              </a:rPr>
              <a:t>Presenter Name 2     </a:t>
            </a:r>
          </a:p>
          <a:p>
            <a:pPr algn="r">
              <a:spcBef>
                <a:spcPts val="0"/>
              </a:spcBef>
              <a:spcAft>
                <a:spcPts val="600"/>
              </a:spcAft>
            </a:pPr>
            <a:r>
              <a:rPr lang="en-US" sz="1200" dirty="0">
                <a:solidFill>
                  <a:schemeClr val="bg1"/>
                </a:solidFill>
              </a:rPr>
              <a:t>Presenter Name 3</a:t>
            </a:r>
          </a:p>
        </p:txBody>
      </p:sp>
      <p:sp>
        <p:nvSpPr>
          <p:cNvPr id="12" name="Date Placeholder 5"/>
          <p:cNvSpPr txBox="1">
            <a:spLocks/>
          </p:cNvSpPr>
          <p:nvPr userDrawn="1"/>
        </p:nvSpPr>
        <p:spPr>
          <a:xfrm>
            <a:off x="7346207" y="4781849"/>
            <a:ext cx="1480457" cy="313509"/>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chemeClr val="bg1">
                    <a:lumMod val="85000"/>
                  </a:schemeClr>
                </a:solidFill>
              </a:rPr>
              <a:t>Month DD, YYYY</a:t>
            </a:r>
          </a:p>
        </p:txBody>
      </p:sp>
    </p:spTree>
    <p:extLst>
      <p:ext uri="{BB962C8B-B14F-4D97-AF65-F5344CB8AC3E}">
        <p14:creationId xmlns:p14="http://schemas.microsoft.com/office/powerpoint/2010/main" val="393387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Full Width Head, Bold Sub + TEX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35" y="1139721"/>
            <a:ext cx="8329613" cy="298660"/>
          </a:xfrm>
        </p:spPr>
        <p:txBody>
          <a:bodyPr/>
          <a:lstStyle>
            <a:lvl1pPr>
              <a:lnSpc>
                <a:spcPts val="1600"/>
              </a:lnSpc>
              <a:spcBef>
                <a:spcPts val="0"/>
              </a:spcBef>
              <a:defRPr sz="1425" b="1" baseline="0"/>
            </a:lvl1pPr>
            <a:lvl2pPr marL="171406" indent="-171406">
              <a:spcBef>
                <a:spcPts val="336"/>
              </a:spcBef>
              <a:spcAft>
                <a:spcPts val="0"/>
              </a:spcAft>
              <a:buClr>
                <a:schemeClr val="accent3">
                  <a:lumMod val="75000"/>
                </a:schemeClr>
              </a:buClr>
              <a:buFont typeface="Wingdings" panose="05000000000000000000" pitchFamily="2" charset="2"/>
              <a:buChar char="§"/>
              <a:defRPr sz="1275"/>
            </a:lvl2pPr>
            <a:lvl3pPr marL="342803" indent="-171406">
              <a:spcBef>
                <a:spcPts val="336"/>
              </a:spcBef>
              <a:buClr>
                <a:srgbClr val="3086AB"/>
              </a:buClr>
              <a:buFont typeface="Arial" panose="020B0604020202020204" pitchFamily="34" charset="0"/>
              <a:buChar char="•"/>
              <a:tabLst/>
              <a:defRPr baseline="0"/>
            </a:lvl3pPr>
            <a:lvl4pPr marL="515795" indent="-172994">
              <a:spcBef>
                <a:spcPts val="336"/>
              </a:spcBef>
              <a:spcAft>
                <a:spcPts val="0"/>
              </a:spcAft>
              <a:buFont typeface="Arial" panose="020B0604020202020204" pitchFamily="34" charset="0"/>
              <a:buChar char="-"/>
              <a:tabLst/>
              <a:defRPr baseline="0"/>
            </a:lvl4pPr>
            <a:lvl5pPr marL="687201" indent="-171406">
              <a:spcBef>
                <a:spcPts val="336"/>
              </a:spcBef>
              <a:defRPr baseline="0"/>
            </a:lvl5pPr>
          </a:lstStyle>
          <a:p>
            <a:pPr lvl="0"/>
            <a:r>
              <a:rPr lang="en-US" dirty="0"/>
              <a:t>Insert sub-headline or explanatory copy here – 1 full-width line.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365136" y="1528724"/>
            <a:ext cx="8347075" cy="3166203"/>
          </a:xfrm>
        </p:spPr>
        <p:txBody>
          <a:bodyPr/>
          <a:lstStyle>
            <a:lvl1pPr>
              <a:spcBef>
                <a:spcPts val="600"/>
              </a:spcBef>
              <a:defRPr sz="1275"/>
            </a:lvl1pPr>
            <a:lvl2pPr>
              <a:spcBef>
                <a:spcPts val="600"/>
              </a:spcBef>
              <a:defRPr sz="1275"/>
            </a:lvl2pPr>
            <a:lvl3pPr>
              <a:spcBef>
                <a:spcPts val="600"/>
              </a:spcBef>
              <a:defRPr sz="1200"/>
            </a:lvl3pPr>
            <a:lvl4pPr>
              <a:spcBef>
                <a:spcPts val="600"/>
              </a:spcBef>
              <a:defRPr sz="1125"/>
            </a:lvl4pPr>
            <a:lvl5pPr>
              <a:spcBef>
                <a:spcPts val="600"/>
              </a:spcBef>
              <a:defRPr sz="9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5135" y="484640"/>
            <a:ext cx="8329613" cy="523183"/>
          </a:xfrm>
        </p:spPr>
        <p:txBody>
          <a:bodyPr/>
          <a:lstStyle>
            <a:lvl1pPr>
              <a:defRPr baseline="0"/>
            </a:lvl1pPr>
          </a:lstStyle>
          <a:p>
            <a:r>
              <a:rPr lang="en-US" dirty="0"/>
              <a:t>INSERT HEADLINE HERE – UP TO 2 FULL WIDTH LINES (ALL CAPS)</a:t>
            </a:r>
          </a:p>
        </p:txBody>
      </p:sp>
    </p:spTree>
    <p:extLst>
      <p:ext uri="{BB962C8B-B14F-4D97-AF65-F5344CB8AC3E}">
        <p14:creationId xmlns:p14="http://schemas.microsoft.com/office/powerpoint/2010/main" val="4409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44">
          <p15:clr>
            <a:srgbClr val="FBAE40"/>
          </p15:clr>
        </p15:guide>
        <p15:guide id="2" orient="horz" pos="972">
          <p15:clr>
            <a:srgbClr val="FBAE40"/>
          </p15:clr>
        </p15:guide>
        <p15:guide id="3" orient="horz" pos="2964">
          <p15:clr>
            <a:srgbClr val="FBAE40"/>
          </p15:clr>
        </p15:guide>
        <p15:guide id="4" orient="horz" pos="73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05158"/>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9144000" cy="5143500"/>
          </a:xfrm>
        </p:spPr>
        <p:txBody>
          <a:bodyPr lIns="4754880" tIns="1920240" rIns="0" bIns="0">
            <a:normAutofit/>
          </a:bodyPr>
          <a:lstStyle>
            <a:lvl1pPr marL="0" indent="0">
              <a:buNone/>
              <a:defRPr sz="1800">
                <a:latin typeface="Arial" panose="020B0604020202020204" pitchFamily="34" charset="0"/>
                <a:cs typeface="Arial" panose="020B0604020202020204" pitchFamily="34" charset="0"/>
              </a:defRPr>
            </a:lvl1pPr>
          </a:lstStyle>
          <a:p>
            <a:r>
              <a:rPr lang="en-US"/>
              <a:t>Click on the icon to insert a </a:t>
            </a:r>
            <a:br>
              <a:rPr lang="en-US"/>
            </a:br>
            <a:r>
              <a:rPr lang="en-US"/>
              <a:t>new photo. Detailed instructions </a:t>
            </a:r>
            <a:br>
              <a:rPr lang="en-US"/>
            </a:br>
            <a:r>
              <a:rPr lang="en-US"/>
              <a:t>can be found on the slide titled</a:t>
            </a:r>
            <a:br>
              <a:rPr lang="en-US"/>
            </a:br>
            <a:r>
              <a:rPr lang="en-US"/>
              <a:t>“CHANGING THE PHOTO ON </a:t>
            </a:r>
            <a:br>
              <a:rPr lang="en-US"/>
            </a:br>
            <a:r>
              <a:rPr lang="en-US"/>
              <a:t>YOUR TITLE SLIDE.”</a:t>
            </a:r>
          </a:p>
        </p:txBody>
      </p:sp>
      <p:sp>
        <p:nvSpPr>
          <p:cNvPr id="2" name="Title 1"/>
          <p:cNvSpPr>
            <a:spLocks noGrp="1"/>
          </p:cNvSpPr>
          <p:nvPr>
            <p:ph type="ctrTitle" hasCustomPrompt="1"/>
          </p:nvPr>
        </p:nvSpPr>
        <p:spPr>
          <a:xfrm>
            <a:off x="365125" y="1844777"/>
            <a:ext cx="4140200" cy="847549"/>
          </a:xfrm>
        </p:spPr>
        <p:txBody>
          <a:bodyPr/>
          <a:lstStyle>
            <a:lvl1pPr>
              <a:defRPr b="0" baseline="0">
                <a:solidFill>
                  <a:schemeClr val="bg1"/>
                </a:solidFill>
              </a:defRPr>
            </a:lvl1pPr>
          </a:lstStyle>
          <a:p>
            <a:r>
              <a:rPr lang="en-US"/>
              <a:t>INSERT MAIN TITLE HERE – UP TO 2 LINES (ALL CAPS)</a:t>
            </a:r>
          </a:p>
        </p:txBody>
      </p:sp>
      <p:sp>
        <p:nvSpPr>
          <p:cNvPr id="3" name="Subtitle 2"/>
          <p:cNvSpPr>
            <a:spLocks noGrp="1"/>
          </p:cNvSpPr>
          <p:nvPr>
            <p:ph type="subTitle" idx="1" hasCustomPrompt="1"/>
          </p:nvPr>
        </p:nvSpPr>
        <p:spPr>
          <a:xfrm>
            <a:off x="365127" y="2722336"/>
            <a:ext cx="4140200" cy="522515"/>
          </a:xfrm>
        </p:spPr>
        <p:txBody>
          <a:bodyPr/>
          <a:lstStyle>
            <a:lvl1pPr marL="0" indent="0" algn="l">
              <a:spcBef>
                <a:spcPts val="0"/>
              </a:spcBef>
              <a:buNone/>
              <a:defRPr sz="1400" b="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Insert Sub-Title Here – Up To 2 Lines (Initial Caps)</a:t>
            </a:r>
          </a:p>
        </p:txBody>
      </p:sp>
      <p:sp>
        <p:nvSpPr>
          <p:cNvPr id="7" name="Text Placeholder 5"/>
          <p:cNvSpPr>
            <a:spLocks noGrp="1"/>
          </p:cNvSpPr>
          <p:nvPr>
            <p:ph type="body" sz="quarter" idx="14" hasCustomPrompt="1"/>
          </p:nvPr>
        </p:nvSpPr>
        <p:spPr>
          <a:xfrm>
            <a:off x="365127" y="4056063"/>
            <a:ext cx="4140200" cy="760868"/>
          </a:xfrm>
        </p:spPr>
        <p:txBody>
          <a:bodyPr/>
          <a:lstStyle>
            <a:lvl1pPr marL="1588" indent="0">
              <a:lnSpc>
                <a:spcPts val="1700"/>
              </a:lnSpc>
              <a:spcBef>
                <a:spcPts val="0"/>
              </a:spcBef>
              <a:buNone/>
              <a:defRPr sz="1200">
                <a:solidFill>
                  <a:schemeClr val="bg1"/>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bg1"/>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5" y="3493009"/>
            <a:ext cx="4140201" cy="274637"/>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a:solidFill>
                <a:srgbClr val="FFFFFF"/>
              </a:solidFill>
            </a:endParaRPr>
          </a:p>
        </p:txBody>
      </p:sp>
      <p:sp>
        <p:nvSpPr>
          <p:cNvPr id="8" name="Footer Placeholder 3"/>
          <p:cNvSpPr>
            <a:spLocks noGrp="1"/>
          </p:cNvSpPr>
          <p:nvPr>
            <p:ph type="ftr" sz="quarter" idx="15"/>
          </p:nvPr>
        </p:nvSpPr>
        <p:spPr>
          <a:xfrm>
            <a:off x="5816600" y="4895959"/>
            <a:ext cx="2895600" cy="155598"/>
          </a:xfrm>
        </p:spPr>
        <p:txBody>
          <a:bodyPr/>
          <a:lstStyle>
            <a:lvl1pPr>
              <a:defRPr sz="500">
                <a:solidFill>
                  <a:schemeClr val="bg1"/>
                </a:solidFill>
              </a:defRPr>
            </a:lvl1pPr>
          </a:lstStyle>
          <a:p>
            <a:pPr algn="r"/>
            <a:r>
              <a:rPr lang="en-US"/>
              <a:t>© Bill &amp; Melinda Gates Foundation      |</a:t>
            </a:r>
          </a:p>
        </p:txBody>
      </p:sp>
    </p:spTree>
    <p:extLst>
      <p:ext uri="{BB962C8B-B14F-4D97-AF65-F5344CB8AC3E}">
        <p14:creationId xmlns:p14="http://schemas.microsoft.com/office/powerpoint/2010/main" val="284347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126" y="1864705"/>
            <a:ext cx="8347074" cy="711809"/>
          </a:xfrm>
          <a:prstGeom prst="rect">
            <a:avLst/>
          </a:prstGeom>
        </p:spPr>
        <p:txBody>
          <a:bodyPr anchor="ctr"/>
          <a:lstStyle>
            <a:lvl1pPr>
              <a:lnSpc>
                <a:spcPts val="2300"/>
              </a:lnSpc>
              <a:defRPr sz="2300" b="0" baseline="0">
                <a:solidFill>
                  <a:schemeClr val="accent6"/>
                </a:solidFill>
              </a:defRPr>
            </a:lvl1pPr>
          </a:lstStyle>
          <a:p>
            <a:r>
              <a:rPr lang="en-US"/>
              <a:t>INSERT MAIN TITLE HERE – UP TO 2 FULL-WIDTH LINES (ALL CAPS)</a:t>
            </a:r>
          </a:p>
        </p:txBody>
      </p:sp>
      <p:sp>
        <p:nvSpPr>
          <p:cNvPr id="3" name="Subtitle 2"/>
          <p:cNvSpPr>
            <a:spLocks noGrp="1"/>
          </p:cNvSpPr>
          <p:nvPr>
            <p:ph type="subTitle" idx="1" hasCustomPrompt="1"/>
          </p:nvPr>
        </p:nvSpPr>
        <p:spPr>
          <a:xfrm>
            <a:off x="365126" y="2626208"/>
            <a:ext cx="8347075" cy="440164"/>
          </a:xfrm>
        </p:spPr>
        <p:txBody>
          <a:bodyPr anchor="ctr"/>
          <a:lstStyle>
            <a:lvl1pPr marL="0" indent="0" algn="l">
              <a:spcBef>
                <a:spcPts val="0"/>
              </a:spcBef>
              <a:buNone/>
              <a:defRPr sz="1400" b="0">
                <a:solidFill>
                  <a:schemeClr val="accent4"/>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Insert Sub-Title Here – Up To 2 Lines (Initial Caps)</a:t>
            </a:r>
          </a:p>
        </p:txBody>
      </p:sp>
      <p:sp>
        <p:nvSpPr>
          <p:cNvPr id="7" name="Text Placeholder 5"/>
          <p:cNvSpPr>
            <a:spLocks noGrp="1"/>
          </p:cNvSpPr>
          <p:nvPr>
            <p:ph type="body" sz="quarter" idx="14" hasCustomPrompt="1"/>
          </p:nvPr>
        </p:nvSpPr>
        <p:spPr>
          <a:xfrm>
            <a:off x="365126" y="4059937"/>
            <a:ext cx="8329613" cy="760868"/>
          </a:xfrm>
        </p:spPr>
        <p:txBody>
          <a:bodyPr/>
          <a:lstStyle>
            <a:lvl1pPr marL="1588" indent="0">
              <a:lnSpc>
                <a:spcPts val="1700"/>
              </a:lnSpc>
              <a:spcBef>
                <a:spcPts val="0"/>
              </a:spcBef>
              <a:buNone/>
              <a:defRPr sz="1200">
                <a:solidFill>
                  <a:schemeClr val="accent6">
                    <a:lumMod val="50000"/>
                    <a:lumOff val="50000"/>
                  </a:schemeClr>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accent6">
                    <a:lumMod val="50000"/>
                    <a:lumOff val="50000"/>
                  </a:schemeClr>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6" y="3493009"/>
            <a:ext cx="8347075" cy="274637"/>
          </a:xfrm>
          <a:prstGeom prst="rect">
            <a:avLst/>
          </a:prstGeom>
        </p:spPr>
        <p:txBody>
          <a:bodyPr vert="horz" lIns="0" tIns="0" rIns="0" bIns="0" rtlCol="0" anchor="ctr"/>
          <a:lstStyle>
            <a:lvl1pPr algn="l">
              <a:defRPr sz="12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a:solidFill>
                <a:srgbClr val="000000">
                  <a:lumMod val="50000"/>
                  <a:lumOff val="50000"/>
                </a:srgbClr>
              </a:solidFill>
            </a:endParaRPr>
          </a:p>
        </p:txBody>
      </p:sp>
      <p:cxnSp>
        <p:nvCxnSpPr>
          <p:cNvPr id="11" name="Straight Connector 10"/>
          <p:cNvCxnSpPr/>
          <p:nvPr userDrawn="1"/>
        </p:nvCxnSpPr>
        <p:spPr>
          <a:xfrm>
            <a:off x="365126" y="3220289"/>
            <a:ext cx="8347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6280" y="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5816600" y="4895959"/>
            <a:ext cx="2895600" cy="155598"/>
          </a:xfrm>
        </p:spPr>
        <p:txBody>
          <a:bodyPr/>
          <a:lstStyle>
            <a:lvl1pPr>
              <a:defRPr sz="500"/>
            </a:lvl1pPr>
          </a:lstStyle>
          <a:p>
            <a:pPr algn="r"/>
            <a:r>
              <a:rPr lang="en-US"/>
              <a:t>© Bill &amp; Melinda Gates Foundation      |</a:t>
            </a:r>
          </a:p>
        </p:txBody>
      </p:sp>
      <p:sp>
        <p:nvSpPr>
          <p:cNvPr id="12" name="Footer Placeholder 3"/>
          <p:cNvSpPr txBox="1">
            <a:spLocks/>
          </p:cNvSpPr>
          <p:nvPr userDrawn="1"/>
        </p:nvSpPr>
        <p:spPr>
          <a:xfrm>
            <a:off x="365125" y="4895959"/>
            <a:ext cx="2895600" cy="155598"/>
          </a:xfrm>
          <a:prstGeom prst="rect">
            <a:avLst/>
          </a:prstGeom>
        </p:spPr>
        <p:txBody>
          <a:bodyPr vert="horz" lIns="0" tIns="0" rIns="0" bIns="0" rtlCol="0" anchor="b" anchorCtr="0"/>
          <a:lstStyle>
            <a:defPPr>
              <a:defRPr lang="en-US"/>
            </a:defPPr>
            <a:lvl1pPr marL="0" algn="l" defTabSz="914400" rtl="0" eaLnBrk="1" latinLnBrk="0" hangingPunct="1">
              <a:defRPr sz="500" kern="1200" spc="20" baseline="0">
                <a:solidFill>
                  <a:schemeClr val="accent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500"/>
              <a:t>CONFIDENTIAL</a:t>
            </a:r>
          </a:p>
        </p:txBody>
      </p:sp>
    </p:spTree>
    <p:extLst>
      <p:ext uri="{BB962C8B-B14F-4D97-AF65-F5344CB8AC3E}">
        <p14:creationId xmlns:p14="http://schemas.microsoft.com/office/powerpoint/2010/main" val="100946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9144000" cy="5143500"/>
          </a:xfrm>
          <a:solidFill>
            <a:schemeClr val="accent3"/>
          </a:solidFill>
        </p:spPr>
        <p:txBody>
          <a:bodyPr lIns="365760" tIns="685800" rIns="365760" bIns="1828800"/>
          <a:lstStyle>
            <a:lvl1pPr marL="0" indent="0">
              <a:lnSpc>
                <a:spcPts val="3400"/>
              </a:lnSpc>
              <a:spcBef>
                <a:spcPts val="1200"/>
              </a:spcBef>
              <a:buNone/>
              <a:defRPr lang="en-US" sz="3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3600" kern="1200" smtClean="0">
                <a:solidFill>
                  <a:schemeClr val="accent3">
                    <a:lumMod val="75000"/>
                  </a:schemeClr>
                </a:solidFill>
                <a:latin typeface="Arial" pitchFamily="34" charset="0"/>
                <a:ea typeface="+mn-ea"/>
                <a:cs typeface="Arial" pitchFamily="34" charset="0"/>
              </a:defRPr>
            </a:lvl2pPr>
            <a:lvl3pPr marL="0" indent="0">
              <a:buNone/>
              <a:defRPr lang="en-US" sz="3600" kern="1200" smtClean="0">
                <a:solidFill>
                  <a:schemeClr val="accent3">
                    <a:lumMod val="75000"/>
                  </a:schemeClr>
                </a:solidFill>
                <a:latin typeface="Arial" pitchFamily="34" charset="0"/>
                <a:ea typeface="+mn-ea"/>
                <a:cs typeface="Arial" pitchFamily="34" charset="0"/>
              </a:defRPr>
            </a:lvl3pPr>
            <a:lvl4pPr marL="0" indent="0">
              <a:buNone/>
              <a:defRPr lang="en-US" sz="3600" kern="1200" smtClean="0">
                <a:solidFill>
                  <a:schemeClr val="accent3">
                    <a:lumMod val="75000"/>
                  </a:schemeClr>
                </a:solidFill>
                <a:latin typeface="Arial" pitchFamily="34" charset="0"/>
                <a:ea typeface="+mn-ea"/>
                <a:cs typeface="Arial" pitchFamily="34" charset="0"/>
              </a:defRPr>
            </a:lvl4pPr>
            <a:lvl5pPr marL="0" indent="0">
              <a:buNone/>
              <a:defRPr lang="en-US" sz="36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24289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8329613" cy="3389313"/>
          </a:xfrm>
        </p:spPr>
        <p:txBody>
          <a:bodyPr/>
          <a:lstStyle>
            <a:lvl1pPr>
              <a:spcBef>
                <a:spcPts val="600"/>
              </a:spcBef>
              <a:spcAft>
                <a:spcPts val="0"/>
              </a:spcAft>
              <a:defRPr sz="1400" b="0" baseline="0"/>
            </a:lvl1pPr>
            <a:lvl2pPr marL="171446" indent="-171446">
              <a:spcBef>
                <a:spcPts val="600"/>
              </a:spcBef>
              <a:spcAft>
                <a:spcPts val="0"/>
              </a:spcAft>
              <a:buClr>
                <a:schemeClr val="accent3">
                  <a:lumMod val="75000"/>
                </a:schemeClr>
              </a:buClr>
              <a:buFont typeface="Wingdings" panose="05000000000000000000" pitchFamily="2" charset="2"/>
              <a:buChar char="§"/>
              <a:defRPr sz="1300"/>
            </a:lvl2pPr>
            <a:lvl3pPr marL="342892" indent="-171446">
              <a:spcBef>
                <a:spcPts val="600"/>
              </a:spcBef>
              <a:spcAft>
                <a:spcPts val="0"/>
              </a:spcAft>
              <a:buClr>
                <a:srgbClr val="3086AB"/>
              </a:buClr>
              <a:buFont typeface="Arial" panose="020B0604020202020204" pitchFamily="34" charset="0"/>
              <a:buChar char="•"/>
              <a:tabLst/>
              <a:defRPr sz="1200" baseline="0"/>
            </a:lvl3pPr>
            <a:lvl4pPr marL="515925" indent="-173034">
              <a:spcBef>
                <a:spcPts val="600"/>
              </a:spcBef>
              <a:spcAft>
                <a:spcPts val="0"/>
              </a:spcAft>
              <a:buFont typeface="Arial" panose="020B0604020202020204" pitchFamily="34" charset="0"/>
              <a:buChar char="-"/>
              <a:tabLst/>
              <a:defRPr baseline="0"/>
            </a:lvl4pPr>
            <a:lvl5pPr marL="687371" indent="-171446">
              <a:spcBef>
                <a:spcPts val="600"/>
              </a:spcBef>
              <a:spcAft>
                <a:spcPts val="0"/>
              </a:spcAft>
              <a:defRPr baseline="0"/>
            </a:lvl5pPr>
          </a:lstStyle>
          <a:p>
            <a:pPr lvl="0"/>
            <a:r>
              <a:rPr lang="en-US"/>
              <a:t>Insert bullet list at full-width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2" name="Title 1"/>
          <p:cNvSpPr>
            <a:spLocks noGrp="1"/>
          </p:cNvSpPr>
          <p:nvPr>
            <p:ph type="title" hasCustomPrompt="1"/>
          </p:nvPr>
        </p:nvSpPr>
        <p:spPr>
          <a:xfrm>
            <a:off x="365125" y="484692"/>
            <a:ext cx="8329613" cy="523183"/>
          </a:xfrm>
        </p:spPr>
        <p:txBody>
          <a:bodyPr/>
          <a:lstStyle>
            <a:lvl1pPr>
              <a:defRPr baseline="0"/>
            </a:lvl1pPr>
          </a:lstStyle>
          <a:p>
            <a:r>
              <a:rPr lang="en-US"/>
              <a:t>INSERT HEADLINE HERE – UP TO 2 FULL WIDTH LINES (ALL CAPS)</a:t>
            </a:r>
          </a:p>
        </p:txBody>
      </p:sp>
      <p:sp>
        <p:nvSpPr>
          <p:cNvPr id="7" name="Footer Placeholder 3"/>
          <p:cNvSpPr txBox="1">
            <a:spLocks/>
          </p:cNvSpPr>
          <p:nvPr userDrawn="1"/>
        </p:nvSpPr>
        <p:spPr>
          <a:xfrm>
            <a:off x="365125" y="4895959"/>
            <a:ext cx="2895600" cy="155598"/>
          </a:xfrm>
          <a:prstGeom prst="rect">
            <a:avLst/>
          </a:prstGeom>
        </p:spPr>
        <p:txBody>
          <a:bodyPr vert="horz" lIns="0" tIns="0" rIns="0" bIns="0" rtlCol="0" anchor="b" anchorCtr="0"/>
          <a:lstStyle>
            <a:defPPr>
              <a:defRPr lang="en-US"/>
            </a:defPPr>
            <a:lvl1pPr marL="0" algn="l" defTabSz="914400" rtl="0" eaLnBrk="1" latinLnBrk="0" hangingPunct="1">
              <a:defRPr sz="500" kern="1200" spc="20" baseline="0">
                <a:solidFill>
                  <a:schemeClr val="accent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500"/>
              <a:t>CONFIDENTIAL</a:t>
            </a:r>
          </a:p>
        </p:txBody>
      </p:sp>
    </p:spTree>
    <p:extLst>
      <p:ext uri="{BB962C8B-B14F-4D97-AF65-F5344CB8AC3E}">
        <p14:creationId xmlns:p14="http://schemas.microsoft.com/office/powerpoint/2010/main" val="381126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139721"/>
            <a:ext cx="8329613" cy="298660"/>
          </a:xfrm>
        </p:spPr>
        <p:txBody>
          <a:bodyPr/>
          <a:lstStyle>
            <a:lvl1pPr>
              <a:lnSpc>
                <a:spcPts val="1600"/>
              </a:lnSpc>
              <a:spcBef>
                <a:spcPts val="0"/>
              </a:spcBef>
              <a:defRPr sz="1400" b="1" baseline="0"/>
            </a:lvl1pPr>
            <a:lvl2pPr marL="171446" indent="-171446">
              <a:spcBef>
                <a:spcPts val="336"/>
              </a:spcBef>
              <a:spcAft>
                <a:spcPts val="0"/>
              </a:spcAft>
              <a:buClr>
                <a:schemeClr val="accent3">
                  <a:lumMod val="75000"/>
                </a:schemeClr>
              </a:buClr>
              <a:buFont typeface="Wingdings" panose="05000000000000000000" pitchFamily="2" charset="2"/>
              <a:buChar char="§"/>
              <a:defRPr sz="1300"/>
            </a:lvl2pPr>
            <a:lvl3pPr marL="342892" indent="-171446">
              <a:spcBef>
                <a:spcPts val="336"/>
              </a:spcBef>
              <a:buClr>
                <a:srgbClr val="3086AB"/>
              </a:buClr>
              <a:buFont typeface="Arial" panose="020B0604020202020204" pitchFamily="34" charset="0"/>
              <a:buChar char="•"/>
              <a:tabLst/>
              <a:defRPr baseline="0"/>
            </a:lvl3pPr>
            <a:lvl4pPr marL="515925" indent="-173034">
              <a:spcBef>
                <a:spcPts val="336"/>
              </a:spcBef>
              <a:spcAft>
                <a:spcPts val="0"/>
              </a:spcAft>
              <a:buFont typeface="Arial" panose="020B0604020202020204" pitchFamily="34" charset="0"/>
              <a:buChar char="-"/>
              <a:tabLst/>
              <a:defRPr baseline="0"/>
            </a:lvl4pPr>
            <a:lvl5pPr marL="687371" indent="-171446">
              <a:spcBef>
                <a:spcPts val="336"/>
              </a:spcBef>
              <a:defRPr baseline="0"/>
            </a:lvl5pPr>
          </a:lstStyle>
          <a:p>
            <a:pPr lvl="0"/>
            <a:r>
              <a:rPr lang="en-US"/>
              <a:t>Insert bullet list at full-width of slide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4" name="Text Placeholder 3"/>
          <p:cNvSpPr>
            <a:spLocks noGrp="1"/>
          </p:cNvSpPr>
          <p:nvPr>
            <p:ph type="body" sz="quarter" idx="16"/>
          </p:nvPr>
        </p:nvSpPr>
        <p:spPr>
          <a:xfrm>
            <a:off x="365126" y="1528724"/>
            <a:ext cx="8347075" cy="3166203"/>
          </a:xfrm>
        </p:spPr>
        <p:txBody>
          <a:bodyPr/>
          <a:lstStyle>
            <a:lvl1pPr>
              <a:spcBef>
                <a:spcPts val="600"/>
              </a:spcBef>
              <a:defRPr sz="1300"/>
            </a:lvl1pPr>
            <a:lvl2pPr>
              <a:spcBef>
                <a:spcPts val="600"/>
              </a:spcBef>
              <a:defRPr sz="1300"/>
            </a:lvl2pPr>
            <a:lvl3pPr>
              <a:spcBef>
                <a:spcPts val="600"/>
              </a:spcBef>
              <a:defRPr sz="1200"/>
            </a:lvl3pPr>
            <a:lvl4pPr>
              <a:spcBef>
                <a:spcPts val="600"/>
              </a:spcBef>
              <a:defRPr sz="1100"/>
            </a:lvl4pPr>
            <a:lvl5pPr>
              <a:spcBef>
                <a:spcPts val="6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5125" y="484692"/>
            <a:ext cx="8329613" cy="523183"/>
          </a:xfrm>
        </p:spPr>
        <p:txBody>
          <a:bodyPr/>
          <a:lstStyle>
            <a:lvl1pPr>
              <a:defRPr baseline="0"/>
            </a:lvl1pPr>
          </a:lstStyle>
          <a:p>
            <a:r>
              <a:rPr lang="en-US"/>
              <a:t>INSERT HEADLINE HERE – UP TO 2 FULL WIDTH LINES (ALL CAPS)</a:t>
            </a:r>
          </a:p>
        </p:txBody>
      </p:sp>
      <p:sp>
        <p:nvSpPr>
          <p:cNvPr id="7" name="Footer Placeholder 3"/>
          <p:cNvSpPr txBox="1">
            <a:spLocks/>
          </p:cNvSpPr>
          <p:nvPr userDrawn="1"/>
        </p:nvSpPr>
        <p:spPr>
          <a:xfrm>
            <a:off x="365125" y="4895959"/>
            <a:ext cx="2895600" cy="155598"/>
          </a:xfrm>
          <a:prstGeom prst="rect">
            <a:avLst/>
          </a:prstGeom>
        </p:spPr>
        <p:txBody>
          <a:bodyPr vert="horz" lIns="0" tIns="0" rIns="0" bIns="0" rtlCol="0" anchor="b" anchorCtr="0"/>
          <a:lstStyle>
            <a:defPPr>
              <a:defRPr lang="en-US"/>
            </a:defPPr>
            <a:lvl1pPr marL="0" algn="l" defTabSz="914400" rtl="0" eaLnBrk="1" latinLnBrk="0" hangingPunct="1">
              <a:defRPr sz="500" kern="1200" spc="20" baseline="0">
                <a:solidFill>
                  <a:schemeClr val="accent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500"/>
              <a:t>CONFIDENTIAL</a:t>
            </a:r>
          </a:p>
        </p:txBody>
      </p:sp>
    </p:spTree>
    <p:extLst>
      <p:ext uri="{BB962C8B-B14F-4D97-AF65-F5344CB8AC3E}">
        <p14:creationId xmlns:p14="http://schemas.microsoft.com/office/powerpoint/2010/main" val="259126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4" name="Text Placeholder 3"/>
          <p:cNvSpPr>
            <a:spLocks noGrp="1"/>
          </p:cNvSpPr>
          <p:nvPr>
            <p:ph type="body" sz="quarter" idx="16" hasCustomPrompt="1"/>
          </p:nvPr>
        </p:nvSpPr>
        <p:spPr>
          <a:xfrm>
            <a:off x="3665539" y="539496"/>
            <a:ext cx="5046662" cy="4151592"/>
          </a:xfrm>
        </p:spPr>
        <p:txBody>
          <a:bodyPr/>
          <a:lstStyle>
            <a:lvl1pPr>
              <a:spcBef>
                <a:spcPts val="600"/>
              </a:spcBef>
              <a:defRPr/>
            </a:lvl1pPr>
            <a:lvl2pPr>
              <a:spcBef>
                <a:spcPts val="600"/>
              </a:spcBef>
              <a:defRPr/>
            </a:lvl2pPr>
            <a:lvl3pPr>
              <a:spcBef>
                <a:spcPts val="600"/>
              </a:spcBef>
              <a:defRPr sz="1200"/>
            </a:lvl3pPr>
            <a:lvl4pPr>
              <a:spcBef>
                <a:spcPts val="600"/>
              </a:spcBef>
              <a:defRPr/>
            </a:lvl4pPr>
            <a:lvl5pPr>
              <a:spcBef>
                <a:spcPts val="600"/>
              </a:spcBef>
              <a:defRPr/>
            </a:lvl5pPr>
          </a:lstStyle>
          <a:p>
            <a:pPr lvl="0"/>
            <a:r>
              <a:rPr lang="en-US"/>
              <a:t>Insert bullet list at 2/3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3" name="Title 2"/>
          <p:cNvSpPr>
            <a:spLocks noGrp="1"/>
          </p:cNvSpPr>
          <p:nvPr>
            <p:ph type="title" hasCustomPrompt="1"/>
          </p:nvPr>
        </p:nvSpPr>
        <p:spPr>
          <a:xfrm>
            <a:off x="365125" y="484308"/>
            <a:ext cx="3170238" cy="646646"/>
          </a:xfrm>
          <a:prstGeom prst="rect">
            <a:avLst/>
          </a:prstGeom>
        </p:spPr>
        <p:txBody>
          <a:bodyPr anchor="t"/>
          <a:lstStyle>
            <a:lvl1pPr>
              <a:defRPr baseline="0"/>
            </a:lvl1pPr>
          </a:lstStyle>
          <a:p>
            <a:r>
              <a:rPr lang="en-US"/>
              <a:t>INSERT HEADLINE – TWO LINES ALL CAPS</a:t>
            </a:r>
          </a:p>
        </p:txBody>
      </p:sp>
      <p:sp>
        <p:nvSpPr>
          <p:cNvPr id="7" name="Footer Placeholder 3"/>
          <p:cNvSpPr txBox="1">
            <a:spLocks/>
          </p:cNvSpPr>
          <p:nvPr userDrawn="1"/>
        </p:nvSpPr>
        <p:spPr>
          <a:xfrm>
            <a:off x="365125" y="4895959"/>
            <a:ext cx="2895600" cy="155598"/>
          </a:xfrm>
          <a:prstGeom prst="rect">
            <a:avLst/>
          </a:prstGeom>
        </p:spPr>
        <p:txBody>
          <a:bodyPr vert="horz" lIns="0" tIns="0" rIns="0" bIns="0" rtlCol="0" anchor="b" anchorCtr="0"/>
          <a:lstStyle>
            <a:defPPr>
              <a:defRPr lang="en-US"/>
            </a:defPPr>
            <a:lvl1pPr marL="0" algn="l" defTabSz="914400" rtl="0" eaLnBrk="1" latinLnBrk="0" hangingPunct="1">
              <a:defRPr sz="500" kern="1200" spc="20" baseline="0">
                <a:solidFill>
                  <a:schemeClr val="accent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500"/>
              <a:t>CONFIDENTIAL</a:t>
            </a:r>
          </a:p>
        </p:txBody>
      </p:sp>
    </p:spTree>
    <p:extLst>
      <p:ext uri="{BB962C8B-B14F-4D97-AF65-F5344CB8AC3E}">
        <p14:creationId xmlns:p14="http://schemas.microsoft.com/office/powerpoint/2010/main" val="222653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529869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a:solidFill>
                  <a:srgbClr val="000000"/>
                </a:solidFill>
              </a:rPr>
              <a:t>© Bill &amp; Melinda Gates Foundation      |</a:t>
            </a: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3" name="Text Placeholder 2"/>
          <p:cNvSpPr>
            <a:spLocks noGrp="1"/>
          </p:cNvSpPr>
          <p:nvPr>
            <p:ph type="body" sz="quarter" idx="16" hasCustomPrompt="1"/>
          </p:nvPr>
        </p:nvSpPr>
        <p:spPr>
          <a:xfrm>
            <a:off x="365126" y="871711"/>
            <a:ext cx="8329613" cy="450099"/>
          </a:xfrm>
        </p:spPr>
        <p:txBody>
          <a:bodyPr/>
          <a:lstStyle>
            <a:lvl1pPr marL="0" indent="0">
              <a:buNone/>
              <a:defRPr sz="1250" baseline="0"/>
            </a:lvl1pPr>
            <a:lvl2pPr marL="0" indent="0">
              <a:buFont typeface="Arial" panose="020B0604020202020204" pitchFamily="34" charset="0"/>
              <a:buNone/>
              <a:defRPr sz="1250"/>
            </a:lvl2pPr>
            <a:lvl3pPr marL="0" indent="0">
              <a:buNone/>
              <a:defRPr sz="1250"/>
            </a:lvl3pPr>
            <a:lvl4pPr marL="0" indent="0">
              <a:buNone/>
              <a:defRPr sz="1250"/>
            </a:lvl4pPr>
            <a:lvl5pPr marL="0" indent="0">
              <a:buNone/>
              <a:defRPr sz="1250"/>
            </a:lvl5pPr>
          </a:lstStyle>
          <a:p>
            <a:pPr lvl="0"/>
            <a:r>
              <a:rPr lang="en-US"/>
              <a:t>Insert sub-headline or explanatory copy here – up to 2 full-width lines.</a:t>
            </a:r>
          </a:p>
        </p:txBody>
      </p:sp>
      <p:sp>
        <p:nvSpPr>
          <p:cNvPr id="7" name="Content Placeholder 6"/>
          <p:cNvSpPr>
            <a:spLocks noGrp="1"/>
          </p:cNvSpPr>
          <p:nvPr>
            <p:ph sz="quarter" idx="17" hasCustomPrompt="1"/>
          </p:nvPr>
        </p:nvSpPr>
        <p:spPr>
          <a:xfrm>
            <a:off x="365125" y="1462089"/>
            <a:ext cx="8329613" cy="3216275"/>
          </a:xfrm>
        </p:spPr>
        <p:txBody>
          <a:bodyPr tIns="1097280"/>
          <a:lstStyle>
            <a:lvl1pPr marL="0" indent="0" algn="ctr">
              <a:buNone/>
              <a:defRPr sz="1200" baseline="0"/>
            </a:lvl1pPr>
            <a:lvl2pPr marL="0" indent="0">
              <a:buFont typeface="Arial" panose="020B0604020202020204" pitchFamily="34" charset="0"/>
              <a:buNone/>
              <a:defRPr sz="1200"/>
            </a:lvl2pPr>
            <a:lvl3pPr marL="0" indent="0">
              <a:buNone/>
              <a:defRPr sz="1200"/>
            </a:lvl3pPr>
            <a:lvl4pPr marL="0" indent="0">
              <a:buNone/>
              <a:defRPr sz="1200"/>
            </a:lvl4pPr>
            <a:lvl5pPr marL="0" indent="0">
              <a:buNone/>
              <a:defRPr sz="1200"/>
            </a:lvl5pPr>
          </a:lstStyle>
          <a:p>
            <a:pPr lvl="0"/>
            <a:r>
              <a:rPr lang="en-US"/>
              <a:t>Click icon to insert visual element here at full-width of slide.</a:t>
            </a:r>
          </a:p>
        </p:txBody>
      </p:sp>
      <p:sp>
        <p:nvSpPr>
          <p:cNvPr id="6" name="Title 5"/>
          <p:cNvSpPr>
            <a:spLocks noGrp="1"/>
          </p:cNvSpPr>
          <p:nvPr>
            <p:ph type="title" hasCustomPrompt="1"/>
          </p:nvPr>
        </p:nvSpPr>
        <p:spPr>
          <a:xfrm>
            <a:off x="365125" y="484632"/>
            <a:ext cx="8329613" cy="381930"/>
          </a:xfrm>
        </p:spPr>
        <p:txBody>
          <a:bodyPr/>
          <a:lstStyle>
            <a:lvl1pPr>
              <a:defRPr baseline="0"/>
            </a:lvl1pPr>
          </a:lstStyle>
          <a:p>
            <a:r>
              <a:rPr lang="en-US"/>
              <a:t>INSERT HEADLINE HERE – UP TO 1 FULL-WIDTH LINE</a:t>
            </a:r>
          </a:p>
        </p:txBody>
      </p:sp>
      <p:sp>
        <p:nvSpPr>
          <p:cNvPr id="8" name="Footer Placeholder 3"/>
          <p:cNvSpPr txBox="1">
            <a:spLocks/>
          </p:cNvSpPr>
          <p:nvPr userDrawn="1"/>
        </p:nvSpPr>
        <p:spPr>
          <a:xfrm>
            <a:off x="365125" y="4895959"/>
            <a:ext cx="2895600" cy="155598"/>
          </a:xfrm>
          <a:prstGeom prst="rect">
            <a:avLst/>
          </a:prstGeom>
        </p:spPr>
        <p:txBody>
          <a:bodyPr vert="horz" lIns="0" tIns="0" rIns="0" bIns="0" rtlCol="0" anchor="b" anchorCtr="0"/>
          <a:lstStyle>
            <a:defPPr>
              <a:defRPr lang="en-US"/>
            </a:defPPr>
            <a:lvl1pPr marL="0" algn="l" defTabSz="914400" rtl="0" eaLnBrk="1" latinLnBrk="0" hangingPunct="1">
              <a:defRPr sz="500" kern="1200" spc="20" baseline="0">
                <a:solidFill>
                  <a:schemeClr val="accent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500"/>
              <a:t>CONFIDENTIAL</a:t>
            </a:r>
          </a:p>
        </p:txBody>
      </p:sp>
    </p:spTree>
    <p:extLst>
      <p:ext uri="{BB962C8B-B14F-4D97-AF65-F5344CB8AC3E}">
        <p14:creationId xmlns:p14="http://schemas.microsoft.com/office/powerpoint/2010/main" val="330287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6013" y="1289051"/>
            <a:ext cx="5038726" cy="3389313"/>
          </a:xfrm>
        </p:spPr>
        <p:txBody>
          <a:bodyPr/>
          <a:lstStyle>
            <a:lvl1pPr>
              <a:defRPr baseline="0"/>
            </a:lvl1pPr>
          </a:lstStyle>
          <a:p>
            <a:pPr lvl="0"/>
            <a:r>
              <a:rPr lang="en-US"/>
              <a:t>Click an icon to insert a visual here at 2/3 width of slide</a:t>
            </a:r>
          </a:p>
        </p:txBody>
      </p:sp>
      <p:sp>
        <p:nvSpPr>
          <p:cNvPr id="7" name="Text Placeholder 7"/>
          <p:cNvSpPr>
            <a:spLocks noGrp="1"/>
          </p:cNvSpPr>
          <p:nvPr>
            <p:ph type="body" sz="quarter" idx="13" hasCustomPrompt="1"/>
          </p:nvPr>
        </p:nvSpPr>
        <p:spPr>
          <a:xfrm>
            <a:off x="365125" y="1289051"/>
            <a:ext cx="3170238" cy="3389313"/>
          </a:xfrm>
        </p:spPr>
        <p:txBody>
          <a:bodyPr/>
          <a:lstStyle>
            <a:lvl1pPr>
              <a:spcBef>
                <a:spcPts val="600"/>
              </a:spcBef>
              <a:spcAft>
                <a:spcPts val="0"/>
              </a:spcAft>
              <a:defRPr sz="1400" b="0"/>
            </a:lvl1pPr>
            <a:lvl2pPr>
              <a:spcBef>
                <a:spcPts val="600"/>
              </a:spcBef>
              <a:spcAft>
                <a:spcPts val="0"/>
              </a:spcAft>
              <a:defRPr sz="1300" baseline="0"/>
            </a:lvl2pPr>
            <a:lvl3pPr>
              <a:spcBef>
                <a:spcPts val="600"/>
              </a:spcBef>
              <a:spcAft>
                <a:spcPts val="0"/>
              </a:spcAft>
              <a:buClr>
                <a:srgbClr val="3086AB"/>
              </a:buClr>
              <a:defRPr sz="1200"/>
            </a:lvl3pPr>
            <a:lvl4pPr marL="515924" indent="-171446">
              <a:spcBef>
                <a:spcPts val="600"/>
              </a:spcBef>
              <a:spcAft>
                <a:spcPts val="0"/>
              </a:spcAft>
              <a:buFont typeface="Arial" panose="020B0604020202020204" pitchFamily="34" charset="0"/>
              <a:buChar char="-"/>
              <a:defRPr baseline="0"/>
            </a:lvl4pPr>
            <a:lvl5pPr>
              <a:spcBef>
                <a:spcPts val="600"/>
              </a:spcBef>
              <a:spcAft>
                <a:spcPts val="0"/>
              </a:spcAft>
              <a:defRPr/>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2" name="Title 1"/>
          <p:cNvSpPr>
            <a:spLocks noGrp="1"/>
          </p:cNvSpPr>
          <p:nvPr>
            <p:ph type="title" hasCustomPrompt="1"/>
          </p:nvPr>
        </p:nvSpPr>
        <p:spPr>
          <a:xfrm>
            <a:off x="365125" y="484692"/>
            <a:ext cx="8329613" cy="523183"/>
          </a:xfrm>
        </p:spPr>
        <p:txBody>
          <a:bodyPr/>
          <a:lstStyle>
            <a:lvl1pPr>
              <a:defRPr baseline="0"/>
            </a:lvl1pPr>
          </a:lstStyle>
          <a:p>
            <a:r>
              <a:rPr lang="en-US"/>
              <a:t>INSERT HEADLINE HERE – UP TO 2 FULL WIDTH LINES (ALL CAPS)</a:t>
            </a:r>
          </a:p>
        </p:txBody>
      </p:sp>
      <p:sp>
        <p:nvSpPr>
          <p:cNvPr id="9" name="Footer Placeholder 3"/>
          <p:cNvSpPr txBox="1">
            <a:spLocks/>
          </p:cNvSpPr>
          <p:nvPr userDrawn="1"/>
        </p:nvSpPr>
        <p:spPr>
          <a:xfrm>
            <a:off x="365125" y="4895959"/>
            <a:ext cx="2895600" cy="155598"/>
          </a:xfrm>
          <a:prstGeom prst="rect">
            <a:avLst/>
          </a:prstGeom>
        </p:spPr>
        <p:txBody>
          <a:bodyPr vert="horz" lIns="0" tIns="0" rIns="0" bIns="0" rtlCol="0" anchor="b" anchorCtr="0"/>
          <a:lstStyle>
            <a:defPPr>
              <a:defRPr lang="en-US"/>
            </a:defPPr>
            <a:lvl1pPr marL="0" algn="l" defTabSz="914400" rtl="0" eaLnBrk="1" latinLnBrk="0" hangingPunct="1">
              <a:defRPr sz="500" kern="1200" spc="20" baseline="0">
                <a:solidFill>
                  <a:schemeClr val="accent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500"/>
              <a:t>CONFIDENTIAL</a:t>
            </a:r>
          </a:p>
        </p:txBody>
      </p:sp>
    </p:spTree>
    <p:extLst>
      <p:ext uri="{BB962C8B-B14F-4D97-AF65-F5344CB8AC3E}">
        <p14:creationId xmlns:p14="http://schemas.microsoft.com/office/powerpoint/2010/main" val="42057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sz="1200"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Footer Placeholder 1"/>
          <p:cNvSpPr>
            <a:spLocks noGrp="1"/>
          </p:cNvSpPr>
          <p:nvPr>
            <p:ph type="ftr" sz="quarter" idx="15"/>
          </p:nvPr>
        </p:nvSpPr>
        <p:spPr/>
        <p:txBody>
          <a:bodyPr/>
          <a:lstStyle/>
          <a:p>
            <a:pPr algn="r"/>
            <a:r>
              <a:rPr lang="en-US"/>
              <a:t>© Bill &amp; Melinda Gates Foundation      |</a:t>
            </a:r>
          </a:p>
        </p:txBody>
      </p:sp>
      <p:sp>
        <p:nvSpPr>
          <p:cNvPr id="3" name="Slide Number Placeholder 2"/>
          <p:cNvSpPr>
            <a:spLocks noGrp="1"/>
          </p:cNvSpPr>
          <p:nvPr>
            <p:ph type="sldNum" sz="quarter" idx="16"/>
          </p:nvPr>
        </p:nvSpPr>
        <p:spPr/>
        <p:txBody>
          <a:bodyPr/>
          <a:lstStyle/>
          <a:p>
            <a:fld id="{D3F7C509-FEEF-45D3-B896-7C07814C0C13}" type="slidenum">
              <a:rPr lang="en-US" smtClean="0"/>
              <a:pPr/>
              <a:t>‹#›</a:t>
            </a:fld>
            <a:endParaRPr lang="en-US"/>
          </a:p>
        </p:txBody>
      </p:sp>
      <p:sp>
        <p:nvSpPr>
          <p:cNvPr id="5" name="Title 4"/>
          <p:cNvSpPr>
            <a:spLocks noGrp="1"/>
          </p:cNvSpPr>
          <p:nvPr>
            <p:ph type="title" hasCustomPrompt="1"/>
          </p:nvPr>
        </p:nvSpPr>
        <p:spPr>
          <a:xfrm>
            <a:off x="365125" y="484692"/>
            <a:ext cx="3170238" cy="646646"/>
          </a:xfrm>
        </p:spPr>
        <p:txBody>
          <a:bodyPr/>
          <a:lstStyle>
            <a:lvl1pPr>
              <a:defRPr baseline="0"/>
            </a:lvl1pPr>
          </a:lstStyle>
          <a:p>
            <a:r>
              <a:rPr lang="en-US"/>
              <a:t>INSERT HEADLINE – TWO LINES ALL CAPS</a:t>
            </a:r>
          </a:p>
        </p:txBody>
      </p:sp>
      <p:sp>
        <p:nvSpPr>
          <p:cNvPr id="7" name="Content Placeholder 2"/>
          <p:cNvSpPr>
            <a:spLocks noGrp="1"/>
          </p:cNvSpPr>
          <p:nvPr>
            <p:ph idx="1" hasCustomPrompt="1"/>
          </p:nvPr>
        </p:nvSpPr>
        <p:spPr>
          <a:xfrm>
            <a:off x="3656013" y="488951"/>
            <a:ext cx="5038726" cy="4189414"/>
          </a:xfrm>
        </p:spPr>
        <p:txBody>
          <a:bodyPr/>
          <a:lstStyle>
            <a:lvl1pPr>
              <a:defRPr baseline="0"/>
            </a:lvl1pPr>
          </a:lstStyle>
          <a:p>
            <a:pPr lvl="0"/>
            <a:r>
              <a:rPr lang="en-US"/>
              <a:t>Click an icon to insert a visual here at 2/3 width of slide</a:t>
            </a:r>
          </a:p>
        </p:txBody>
      </p:sp>
      <p:sp>
        <p:nvSpPr>
          <p:cNvPr id="9" name="Footer Placeholder 3"/>
          <p:cNvSpPr txBox="1">
            <a:spLocks/>
          </p:cNvSpPr>
          <p:nvPr userDrawn="1"/>
        </p:nvSpPr>
        <p:spPr>
          <a:xfrm>
            <a:off x="365125" y="4895959"/>
            <a:ext cx="2895600" cy="155598"/>
          </a:xfrm>
          <a:prstGeom prst="rect">
            <a:avLst/>
          </a:prstGeom>
        </p:spPr>
        <p:txBody>
          <a:bodyPr vert="horz" lIns="0" tIns="0" rIns="0" bIns="0" rtlCol="0" anchor="b" anchorCtr="0"/>
          <a:lstStyle>
            <a:defPPr>
              <a:defRPr lang="en-US"/>
            </a:defPPr>
            <a:lvl1pPr marL="0" algn="l" defTabSz="914400" rtl="0" eaLnBrk="1" latinLnBrk="0" hangingPunct="1">
              <a:defRPr sz="500" kern="1200" spc="20" baseline="0">
                <a:solidFill>
                  <a:schemeClr val="accent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500"/>
              <a:t>CONFIDENTIAL</a:t>
            </a:r>
          </a:p>
        </p:txBody>
      </p:sp>
    </p:spTree>
    <p:extLst>
      <p:ext uri="{BB962C8B-B14F-4D97-AF65-F5344CB8AC3E}">
        <p14:creationId xmlns:p14="http://schemas.microsoft.com/office/powerpoint/2010/main" val="249984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7" name="Picture Placeholder 6"/>
          <p:cNvSpPr>
            <a:spLocks noGrp="1"/>
          </p:cNvSpPr>
          <p:nvPr>
            <p:ph type="pic" sz="quarter" idx="14"/>
          </p:nvPr>
        </p:nvSpPr>
        <p:spPr>
          <a:xfrm>
            <a:off x="3656014" y="0"/>
            <a:ext cx="5487987" cy="5143500"/>
          </a:xfrm>
        </p:spPr>
        <p:txBody>
          <a:bodyPr tIns="822960"/>
          <a:lstStyle>
            <a:lvl1pPr marL="0" indent="0" algn="ctr">
              <a:buNone/>
              <a:defRPr baseline="0"/>
            </a:lvl1pPr>
          </a:lstStyle>
          <a:p>
            <a:endParaRPr lang="en-US"/>
          </a:p>
          <a:p>
            <a:endParaRPr lang="en-US"/>
          </a:p>
          <a:p>
            <a:endParaRPr lang="en-US"/>
          </a:p>
          <a:p>
            <a:endParaRPr lang="en-US"/>
          </a:p>
          <a:p>
            <a:r>
              <a:rPr lang="en-US"/>
              <a:t>Click on the icon to insert a new photo</a:t>
            </a:r>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6" name="Title 5"/>
          <p:cNvSpPr>
            <a:spLocks noGrp="1"/>
          </p:cNvSpPr>
          <p:nvPr>
            <p:ph type="title" hasCustomPrompt="1"/>
          </p:nvPr>
        </p:nvSpPr>
        <p:spPr>
          <a:xfrm>
            <a:off x="365125" y="484692"/>
            <a:ext cx="3170238" cy="646646"/>
          </a:xfrm>
        </p:spPr>
        <p:txBody>
          <a:bodyPr/>
          <a:lstStyle>
            <a:lvl1pPr>
              <a:defRPr baseline="0"/>
            </a:lvl1pPr>
          </a:lstStyle>
          <a:p>
            <a:r>
              <a:rPr lang="en-US"/>
              <a:t>INSERT HEADLINE – TWO LINES ALL CAPS</a:t>
            </a:r>
          </a:p>
        </p:txBody>
      </p:sp>
      <p:sp>
        <p:nvSpPr>
          <p:cNvPr id="9" name="Footer Placeholder 3"/>
          <p:cNvSpPr txBox="1">
            <a:spLocks/>
          </p:cNvSpPr>
          <p:nvPr userDrawn="1"/>
        </p:nvSpPr>
        <p:spPr>
          <a:xfrm>
            <a:off x="365125" y="4895959"/>
            <a:ext cx="2895600" cy="155598"/>
          </a:xfrm>
          <a:prstGeom prst="rect">
            <a:avLst/>
          </a:prstGeom>
        </p:spPr>
        <p:txBody>
          <a:bodyPr vert="horz" lIns="0" tIns="0" rIns="0" bIns="0" rtlCol="0" anchor="b" anchorCtr="0"/>
          <a:lstStyle>
            <a:defPPr>
              <a:defRPr lang="en-US"/>
            </a:defPPr>
            <a:lvl1pPr marL="0" algn="l" defTabSz="914400" rtl="0" eaLnBrk="1" latinLnBrk="0" hangingPunct="1">
              <a:defRPr sz="500" kern="1200" spc="20" baseline="0">
                <a:solidFill>
                  <a:schemeClr val="accent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500"/>
              <a:t>CONFIDENTIAL</a:t>
            </a:r>
          </a:p>
        </p:txBody>
      </p:sp>
    </p:spTree>
    <p:extLst>
      <p:ext uri="{BB962C8B-B14F-4D97-AF65-F5344CB8AC3E}">
        <p14:creationId xmlns:p14="http://schemas.microsoft.com/office/powerpoint/2010/main" val="331847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9144000" cy="5143500"/>
          </a:xfrm>
        </p:spPr>
        <p:txBody>
          <a:bodyPr lIns="182880" tIns="1828800"/>
          <a:lstStyle>
            <a:lvl1pPr marL="0" indent="0" algn="ctr">
              <a:buFontTx/>
              <a:buNone/>
              <a:defRPr baseline="0"/>
            </a:lvl1pPr>
          </a:lstStyle>
          <a:p>
            <a:r>
              <a:rPr lang="en-US"/>
              <a:t>Click on the icon to insert </a:t>
            </a:r>
            <a:br>
              <a:rPr lang="en-US"/>
            </a:br>
            <a:r>
              <a:rPr lang="en-US"/>
              <a:t>a new full-frame photo.</a:t>
            </a:r>
          </a:p>
        </p:txBody>
      </p:sp>
    </p:spTree>
    <p:extLst>
      <p:ext uri="{BB962C8B-B14F-4D97-AF65-F5344CB8AC3E}">
        <p14:creationId xmlns:p14="http://schemas.microsoft.com/office/powerpoint/2010/main" val="2280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947EBA4-B0B2-B549-8900-F8749B9225CB}"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31562390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F017424-4600-4A48-90D6-F6D558A747AF}"/>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7C6046F-C9EA-4E72-8D18-C11EA05C5339}" type="datetimeFigureOut">
              <a:rPr lang="en-US"/>
              <a:pPr>
                <a:defRPr/>
              </a:pPr>
              <a:t>4/17/2019</a:t>
            </a:fld>
            <a:endParaRPr lang="en-US"/>
          </a:p>
        </p:txBody>
      </p:sp>
      <p:sp>
        <p:nvSpPr>
          <p:cNvPr id="5" name="Footer Placeholder 4">
            <a:extLst>
              <a:ext uri="{FF2B5EF4-FFF2-40B4-BE49-F238E27FC236}">
                <a16:creationId xmlns:a16="http://schemas.microsoft.com/office/drawing/2014/main" id="{EB251A01-12E8-49F6-A664-1DAB459F2A67}"/>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5E6A7BD-4F80-44F7-B372-5C1A91B4F6B8}"/>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349EA65-9BB3-48C4-9E3E-C503B488A9F7}" type="slidenum">
              <a:rPr lang="en-US"/>
              <a:pPr>
                <a:defRPr/>
              </a:pPr>
              <a:t>‹#›</a:t>
            </a:fld>
            <a:endParaRPr lang="en-US"/>
          </a:p>
        </p:txBody>
      </p:sp>
    </p:spTree>
    <p:extLst>
      <p:ext uri="{BB962C8B-B14F-4D97-AF65-F5344CB8AC3E}">
        <p14:creationId xmlns:p14="http://schemas.microsoft.com/office/powerpoint/2010/main" val="254986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8D296-8181-420F-98A5-BF101C91F8A7}"/>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443C464-69CB-4080-88CA-51B8481634FF}" type="datetimeFigureOut">
              <a:rPr lang="en-US"/>
              <a:pPr>
                <a:defRPr/>
              </a:pPr>
              <a:t>4/17/2019</a:t>
            </a:fld>
            <a:endParaRPr lang="en-US"/>
          </a:p>
        </p:txBody>
      </p:sp>
      <p:sp>
        <p:nvSpPr>
          <p:cNvPr id="5" name="Footer Placeholder 4">
            <a:extLst>
              <a:ext uri="{FF2B5EF4-FFF2-40B4-BE49-F238E27FC236}">
                <a16:creationId xmlns:a16="http://schemas.microsoft.com/office/drawing/2014/main" id="{C5DA5454-75DD-405E-8E53-AE70321934B6}"/>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96583E5-7AD0-4908-9AB1-0FF212D080BE}"/>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643FAEE-6375-4349-9D0C-9537DC9ABDF2}" type="slidenum">
              <a:rPr lang="en-US"/>
              <a:pPr>
                <a:defRPr/>
              </a:pPr>
              <a:t>‹#›</a:t>
            </a:fld>
            <a:endParaRPr lang="en-US"/>
          </a:p>
        </p:txBody>
      </p:sp>
    </p:spTree>
    <p:extLst>
      <p:ext uri="{BB962C8B-B14F-4D97-AF65-F5344CB8AC3E}">
        <p14:creationId xmlns:p14="http://schemas.microsoft.com/office/powerpoint/2010/main" val="41702797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87" indent="0">
              <a:buNone/>
              <a:defRPr sz="1350">
                <a:solidFill>
                  <a:schemeClr val="tx1">
                    <a:tint val="75000"/>
                  </a:schemeClr>
                </a:solidFill>
              </a:defRPr>
            </a:lvl2pPr>
            <a:lvl3pPr marL="685772" indent="0">
              <a:buNone/>
              <a:defRPr sz="1200">
                <a:solidFill>
                  <a:schemeClr val="tx1">
                    <a:tint val="75000"/>
                  </a:schemeClr>
                </a:solidFill>
              </a:defRPr>
            </a:lvl3pPr>
            <a:lvl4pPr marL="1028659" indent="0">
              <a:buNone/>
              <a:defRPr sz="1050">
                <a:solidFill>
                  <a:schemeClr val="tx1">
                    <a:tint val="75000"/>
                  </a:schemeClr>
                </a:solidFill>
              </a:defRPr>
            </a:lvl4pPr>
            <a:lvl5pPr marL="1371545" indent="0">
              <a:buNone/>
              <a:defRPr sz="1050">
                <a:solidFill>
                  <a:schemeClr val="tx1">
                    <a:tint val="75000"/>
                  </a:schemeClr>
                </a:solidFill>
              </a:defRPr>
            </a:lvl5pPr>
            <a:lvl6pPr marL="1714432" indent="0">
              <a:buNone/>
              <a:defRPr sz="1050">
                <a:solidFill>
                  <a:schemeClr val="tx1">
                    <a:tint val="75000"/>
                  </a:schemeClr>
                </a:solidFill>
              </a:defRPr>
            </a:lvl6pPr>
            <a:lvl7pPr marL="2057318" indent="0">
              <a:buNone/>
              <a:defRPr sz="1050">
                <a:solidFill>
                  <a:schemeClr val="tx1">
                    <a:tint val="75000"/>
                  </a:schemeClr>
                </a:solidFill>
              </a:defRPr>
            </a:lvl7pPr>
            <a:lvl8pPr marL="2400204" indent="0">
              <a:buNone/>
              <a:defRPr sz="1050">
                <a:solidFill>
                  <a:schemeClr val="tx1">
                    <a:tint val="75000"/>
                  </a:schemeClr>
                </a:solidFill>
              </a:defRPr>
            </a:lvl8pPr>
            <a:lvl9pPr marL="2743091"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B6B578-B8ED-4E90-8D51-45354847AA58}"/>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F34959D-C0CE-4440-BB6D-10DAB8456B8F}" type="datetimeFigureOut">
              <a:rPr lang="en-US"/>
              <a:pPr>
                <a:defRPr/>
              </a:pPr>
              <a:t>4/17/2019</a:t>
            </a:fld>
            <a:endParaRPr lang="en-US"/>
          </a:p>
        </p:txBody>
      </p:sp>
      <p:sp>
        <p:nvSpPr>
          <p:cNvPr id="5" name="Footer Placeholder 4">
            <a:extLst>
              <a:ext uri="{FF2B5EF4-FFF2-40B4-BE49-F238E27FC236}">
                <a16:creationId xmlns:a16="http://schemas.microsoft.com/office/drawing/2014/main" id="{DA28B576-ABEF-4D24-A30A-B2095880F91E}"/>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97B1F3E-E511-4E73-8B43-76B643B9525E}"/>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EC62303-7941-4C97-B026-71933E2677CF}" type="slidenum">
              <a:rPr lang="en-US"/>
              <a:pPr>
                <a:defRPr/>
              </a:pPr>
              <a:t>‹#›</a:t>
            </a:fld>
            <a:endParaRPr lang="en-US"/>
          </a:p>
        </p:txBody>
      </p:sp>
    </p:spTree>
    <p:extLst>
      <p:ext uri="{BB962C8B-B14F-4D97-AF65-F5344CB8AC3E}">
        <p14:creationId xmlns:p14="http://schemas.microsoft.com/office/powerpoint/2010/main" val="11750536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F4AA34-014B-47F6-8045-DCF387C18400}"/>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492C264-C5E6-4DCA-8891-E2D6BF87DCBA}" type="datetimeFigureOut">
              <a:rPr lang="en-US"/>
              <a:pPr>
                <a:defRPr/>
              </a:pPr>
              <a:t>4/17/2019</a:t>
            </a:fld>
            <a:endParaRPr lang="en-US"/>
          </a:p>
        </p:txBody>
      </p:sp>
      <p:sp>
        <p:nvSpPr>
          <p:cNvPr id="6" name="Footer Placeholder 5">
            <a:extLst>
              <a:ext uri="{FF2B5EF4-FFF2-40B4-BE49-F238E27FC236}">
                <a16:creationId xmlns:a16="http://schemas.microsoft.com/office/drawing/2014/main" id="{E96578BF-DE30-4B4F-8F58-D1221A30D727}"/>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B760742-2F7E-4AB4-A350-77CF910D48F9}"/>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89D528-7C40-4BA8-AA61-9F242E70C22A}" type="slidenum">
              <a:rPr lang="en-US"/>
              <a:pPr>
                <a:defRPr/>
              </a:pPr>
              <a:t>‹#›</a:t>
            </a:fld>
            <a:endParaRPr lang="en-US"/>
          </a:p>
        </p:txBody>
      </p:sp>
    </p:spTree>
    <p:extLst>
      <p:ext uri="{BB962C8B-B14F-4D97-AF65-F5344CB8AC3E}">
        <p14:creationId xmlns:p14="http://schemas.microsoft.com/office/powerpoint/2010/main" val="1841906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758639"/>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9" cy="479822"/>
          </a:xfrm>
        </p:spPr>
        <p:txBody>
          <a:bodyPr anchor="b"/>
          <a:lstStyle>
            <a:lvl1pPr marL="0" indent="0">
              <a:buNone/>
              <a:defRPr sz="1800"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9"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2C06D0-C04F-47FA-87BB-3F2CD705485C}"/>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55CA48A-C6A4-4D21-8CC3-8DCDCD818F38}" type="datetimeFigureOut">
              <a:rPr lang="en-US"/>
              <a:pPr>
                <a:defRPr/>
              </a:pPr>
              <a:t>4/17/2019</a:t>
            </a:fld>
            <a:endParaRPr lang="en-US"/>
          </a:p>
        </p:txBody>
      </p:sp>
      <p:sp>
        <p:nvSpPr>
          <p:cNvPr id="8" name="Footer Placeholder 7">
            <a:extLst>
              <a:ext uri="{FF2B5EF4-FFF2-40B4-BE49-F238E27FC236}">
                <a16:creationId xmlns:a16="http://schemas.microsoft.com/office/drawing/2014/main" id="{1B54A998-1FEA-45F0-B1B0-C4BE3E962837}"/>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C99CE7E7-E93B-4048-9CB8-5C83A3FA913B}"/>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A106080-769C-4413-A10A-95E764C70E01}" type="slidenum">
              <a:rPr lang="en-US"/>
              <a:pPr>
                <a:defRPr/>
              </a:pPr>
              <a:t>‹#›</a:t>
            </a:fld>
            <a:endParaRPr lang="en-US"/>
          </a:p>
        </p:txBody>
      </p:sp>
    </p:spTree>
    <p:extLst>
      <p:ext uri="{BB962C8B-B14F-4D97-AF65-F5344CB8AC3E}">
        <p14:creationId xmlns:p14="http://schemas.microsoft.com/office/powerpoint/2010/main" val="34788557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C3ADD1-FB98-4F15-9B17-F0778C376FDE}"/>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8F1BE73-3A11-492C-9D12-946341F753A1}" type="datetimeFigureOut">
              <a:rPr lang="en-US"/>
              <a:pPr>
                <a:defRPr/>
              </a:pPr>
              <a:t>4/17/2019</a:t>
            </a:fld>
            <a:endParaRPr lang="en-US"/>
          </a:p>
        </p:txBody>
      </p:sp>
      <p:sp>
        <p:nvSpPr>
          <p:cNvPr id="4" name="Footer Placeholder 3">
            <a:extLst>
              <a:ext uri="{FF2B5EF4-FFF2-40B4-BE49-F238E27FC236}">
                <a16:creationId xmlns:a16="http://schemas.microsoft.com/office/drawing/2014/main" id="{1770ACE8-896F-4CB2-A540-9F15418BB68A}"/>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A9C41125-C48F-488B-AB12-3DCA590375C8}"/>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1286BDE-32F9-4AEE-BF84-CE8E5CC5BD0A}" type="slidenum">
              <a:rPr lang="en-US"/>
              <a:pPr>
                <a:defRPr/>
              </a:pPr>
              <a:t>‹#›</a:t>
            </a:fld>
            <a:endParaRPr lang="en-US"/>
          </a:p>
        </p:txBody>
      </p:sp>
    </p:spTree>
    <p:extLst>
      <p:ext uri="{BB962C8B-B14F-4D97-AF65-F5344CB8AC3E}">
        <p14:creationId xmlns:p14="http://schemas.microsoft.com/office/powerpoint/2010/main" val="15140751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10524-03FD-40C9-ABB9-D779796B508A}"/>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D2B85D0-81D0-4E47-8216-505A5BFCD6AA}" type="datetimeFigureOut">
              <a:rPr lang="en-US"/>
              <a:pPr>
                <a:defRPr/>
              </a:pPr>
              <a:t>4/17/2019</a:t>
            </a:fld>
            <a:endParaRPr lang="en-US"/>
          </a:p>
        </p:txBody>
      </p:sp>
      <p:sp>
        <p:nvSpPr>
          <p:cNvPr id="3" name="Footer Placeholder 2">
            <a:extLst>
              <a:ext uri="{FF2B5EF4-FFF2-40B4-BE49-F238E27FC236}">
                <a16:creationId xmlns:a16="http://schemas.microsoft.com/office/drawing/2014/main" id="{9FAD8E39-C9EB-4A65-B2EC-855DFD4C6D23}"/>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C518D68C-FC5C-4F17-8D86-0A5BC22996E7}"/>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FF27E65-C7DD-4BC9-A7EA-D3AB7B3A880A}" type="slidenum">
              <a:rPr lang="en-US"/>
              <a:pPr>
                <a:defRPr/>
              </a:pPr>
              <a:t>‹#›</a:t>
            </a:fld>
            <a:endParaRPr lang="en-US"/>
          </a:p>
        </p:txBody>
      </p:sp>
    </p:spTree>
    <p:extLst>
      <p:ext uri="{BB962C8B-B14F-4D97-AF65-F5344CB8AC3E}">
        <p14:creationId xmlns:p14="http://schemas.microsoft.com/office/powerpoint/2010/main" val="20223332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887" indent="0">
              <a:buNone/>
              <a:defRPr sz="900"/>
            </a:lvl2pPr>
            <a:lvl3pPr marL="685772"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A81E1129-381F-434F-A260-E876E5BAF958}"/>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234DAA3-97B8-4E76-B318-1367486ED2B8}" type="datetimeFigureOut">
              <a:rPr lang="en-US"/>
              <a:pPr>
                <a:defRPr/>
              </a:pPr>
              <a:t>4/17/2019</a:t>
            </a:fld>
            <a:endParaRPr lang="en-US"/>
          </a:p>
        </p:txBody>
      </p:sp>
      <p:sp>
        <p:nvSpPr>
          <p:cNvPr id="6" name="Footer Placeholder 5">
            <a:extLst>
              <a:ext uri="{FF2B5EF4-FFF2-40B4-BE49-F238E27FC236}">
                <a16:creationId xmlns:a16="http://schemas.microsoft.com/office/drawing/2014/main" id="{B3D6AC33-18CB-4739-A372-872E06B25C65}"/>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0B87D04-6243-4462-BCB0-341AF9BFA8B6}"/>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DFC4FEF-8F58-4FAA-ACBA-B5999719C1DA}" type="slidenum">
              <a:rPr lang="en-US"/>
              <a:pPr>
                <a:defRPr/>
              </a:pPr>
              <a:t>‹#›</a:t>
            </a:fld>
            <a:endParaRPr lang="en-US"/>
          </a:p>
        </p:txBody>
      </p:sp>
    </p:spTree>
    <p:extLst>
      <p:ext uri="{BB962C8B-B14F-4D97-AF65-F5344CB8AC3E}">
        <p14:creationId xmlns:p14="http://schemas.microsoft.com/office/powerpoint/2010/main" val="26577500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rtlCol="0">
            <a:normAutofit/>
          </a:bodyPr>
          <a:lstStyle>
            <a:lvl1pPr marL="0" indent="0">
              <a:buNone/>
              <a:defRPr sz="2400"/>
            </a:lvl1pPr>
            <a:lvl2pPr marL="342887" indent="0">
              <a:buNone/>
              <a:defRPr sz="2100"/>
            </a:lvl2pPr>
            <a:lvl3pPr marL="685772" indent="0">
              <a:buNone/>
              <a:defRPr sz="1800"/>
            </a:lvl3pPr>
            <a:lvl4pPr marL="1028659" indent="0">
              <a:buNone/>
              <a:defRPr sz="1500"/>
            </a:lvl4pPr>
            <a:lvl5pPr marL="1371545" indent="0">
              <a:buNone/>
              <a:defRPr sz="1500"/>
            </a:lvl5pPr>
            <a:lvl6pPr marL="1714432" indent="0">
              <a:buNone/>
              <a:defRPr sz="1500"/>
            </a:lvl6pPr>
            <a:lvl7pPr marL="2057318" indent="0">
              <a:buNone/>
              <a:defRPr sz="1500"/>
            </a:lvl7pPr>
            <a:lvl8pPr marL="2400204" indent="0">
              <a:buNone/>
              <a:defRPr sz="1500"/>
            </a:lvl8pPr>
            <a:lvl9pPr marL="2743091" indent="0">
              <a:buNone/>
              <a:defRPr sz="1500"/>
            </a:lvl9pPr>
          </a:lstStyle>
          <a:p>
            <a:pPr lvl="0"/>
            <a:endParaRPr lang="en-US" noProof="0"/>
          </a:p>
        </p:txBody>
      </p:sp>
      <p:sp>
        <p:nvSpPr>
          <p:cNvPr id="4" name="Text Placeholder 3"/>
          <p:cNvSpPr>
            <a:spLocks noGrp="1"/>
          </p:cNvSpPr>
          <p:nvPr>
            <p:ph type="body" sz="half" idx="2"/>
          </p:nvPr>
        </p:nvSpPr>
        <p:spPr>
          <a:xfrm>
            <a:off x="1792289" y="4025503"/>
            <a:ext cx="5486400" cy="603647"/>
          </a:xfrm>
        </p:spPr>
        <p:txBody>
          <a:bodyPr/>
          <a:lstStyle>
            <a:lvl1pPr marL="0" indent="0">
              <a:buNone/>
              <a:defRPr sz="1050"/>
            </a:lvl1pPr>
            <a:lvl2pPr marL="342887" indent="0">
              <a:buNone/>
              <a:defRPr sz="900"/>
            </a:lvl2pPr>
            <a:lvl3pPr marL="685772"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C6048B69-B38E-4957-8DBE-61FD25E3E3C6}"/>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9DD8A0-766F-4386-8E51-578D9FF0F59C}" type="datetimeFigureOut">
              <a:rPr lang="en-US"/>
              <a:pPr>
                <a:defRPr/>
              </a:pPr>
              <a:t>4/17/2019</a:t>
            </a:fld>
            <a:endParaRPr lang="en-US"/>
          </a:p>
        </p:txBody>
      </p:sp>
      <p:sp>
        <p:nvSpPr>
          <p:cNvPr id="6" name="Footer Placeholder 5">
            <a:extLst>
              <a:ext uri="{FF2B5EF4-FFF2-40B4-BE49-F238E27FC236}">
                <a16:creationId xmlns:a16="http://schemas.microsoft.com/office/drawing/2014/main" id="{806221EC-5144-416F-AF31-BD2DE1CD9FFC}"/>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08B214B-8BD5-4640-AB9A-5AC246EB877A}"/>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A5DF85-021B-4145-A538-28CBD07DF05D}" type="slidenum">
              <a:rPr lang="en-US"/>
              <a:pPr>
                <a:defRPr/>
              </a:pPr>
              <a:t>‹#›</a:t>
            </a:fld>
            <a:endParaRPr lang="en-US"/>
          </a:p>
        </p:txBody>
      </p:sp>
    </p:spTree>
    <p:extLst>
      <p:ext uri="{BB962C8B-B14F-4D97-AF65-F5344CB8AC3E}">
        <p14:creationId xmlns:p14="http://schemas.microsoft.com/office/powerpoint/2010/main" val="40093115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9869C-C4B1-4334-801A-AD8033E0AEC7}"/>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340F9C9-7722-401F-B3E1-9C634476CB24}" type="datetimeFigureOut">
              <a:rPr lang="en-US"/>
              <a:pPr>
                <a:defRPr/>
              </a:pPr>
              <a:t>4/17/2019</a:t>
            </a:fld>
            <a:endParaRPr lang="en-US"/>
          </a:p>
        </p:txBody>
      </p:sp>
      <p:sp>
        <p:nvSpPr>
          <p:cNvPr id="5" name="Footer Placeholder 4">
            <a:extLst>
              <a:ext uri="{FF2B5EF4-FFF2-40B4-BE49-F238E27FC236}">
                <a16:creationId xmlns:a16="http://schemas.microsoft.com/office/drawing/2014/main" id="{D670B2F8-CFEA-478B-A479-FB246B0D62DD}"/>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389C312-4A9E-4323-9DAB-C778DCCB6CA9}"/>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81382B5-353B-4315-B913-ED1AC7CD0C8F}" type="slidenum">
              <a:rPr lang="en-US"/>
              <a:pPr>
                <a:defRPr/>
              </a:pPr>
              <a:t>‹#›</a:t>
            </a:fld>
            <a:endParaRPr lang="en-US"/>
          </a:p>
        </p:txBody>
      </p:sp>
    </p:spTree>
    <p:extLst>
      <p:ext uri="{BB962C8B-B14F-4D97-AF65-F5344CB8AC3E}">
        <p14:creationId xmlns:p14="http://schemas.microsoft.com/office/powerpoint/2010/main" val="13627920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2A6F6-A579-4D4B-9F08-A8711C81F070}"/>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BFC457-49C3-45D9-A35D-34F013765FF6}" type="datetimeFigureOut">
              <a:rPr lang="en-US"/>
              <a:pPr>
                <a:defRPr/>
              </a:pPr>
              <a:t>4/17/2019</a:t>
            </a:fld>
            <a:endParaRPr lang="en-US"/>
          </a:p>
        </p:txBody>
      </p:sp>
      <p:sp>
        <p:nvSpPr>
          <p:cNvPr id="5" name="Footer Placeholder 4">
            <a:extLst>
              <a:ext uri="{FF2B5EF4-FFF2-40B4-BE49-F238E27FC236}">
                <a16:creationId xmlns:a16="http://schemas.microsoft.com/office/drawing/2014/main" id="{BDFDBCC5-613C-43DF-92E6-97089741AFEF}"/>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04B7806-3C7B-4111-B639-23477B18E76F}"/>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EC35897-2D6E-4E07-A1EE-AC84F35D1C4D}" type="slidenum">
              <a:rPr lang="en-US"/>
              <a:pPr>
                <a:defRPr/>
              </a:pPr>
              <a:t>‹#›</a:t>
            </a:fld>
            <a:endParaRPr lang="en-US"/>
          </a:p>
        </p:txBody>
      </p:sp>
    </p:spTree>
    <p:extLst>
      <p:ext uri="{BB962C8B-B14F-4D97-AF65-F5344CB8AC3E}">
        <p14:creationId xmlns:p14="http://schemas.microsoft.com/office/powerpoint/2010/main" val="25202464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2240" y="135731"/>
            <a:ext cx="7850187" cy="228600"/>
          </a:xfrm>
        </p:spPr>
        <p:txBody>
          <a:bodyPr/>
          <a:lstStyle/>
          <a:p>
            <a:r>
              <a:rPr lang="en-US"/>
              <a:t>Click to edit Master title style</a:t>
            </a:r>
          </a:p>
        </p:txBody>
      </p:sp>
      <p:sp>
        <p:nvSpPr>
          <p:cNvPr id="3" name="Content Placeholder 2"/>
          <p:cNvSpPr>
            <a:spLocks noGrp="1"/>
          </p:cNvSpPr>
          <p:nvPr>
            <p:ph sz="half" idx="1"/>
          </p:nvPr>
        </p:nvSpPr>
        <p:spPr>
          <a:xfrm>
            <a:off x="1482727" y="1493046"/>
            <a:ext cx="2117725" cy="935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752852" y="1493044"/>
            <a:ext cx="2119313" cy="410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752852" y="2018110"/>
            <a:ext cx="2119313" cy="410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2407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5169366-8672-43A0-9746-174350AE4F5B}"/>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484E16-D60D-4201-B1A1-32C796800EE6}" type="datetimeFigureOut">
              <a:rPr lang="en-US"/>
              <a:pPr>
                <a:defRPr/>
              </a:pPr>
              <a:t>4/17/2019</a:t>
            </a:fld>
            <a:endParaRPr lang="en-US"/>
          </a:p>
        </p:txBody>
      </p:sp>
      <p:sp>
        <p:nvSpPr>
          <p:cNvPr id="5" name="Footer Placeholder 4">
            <a:extLst>
              <a:ext uri="{FF2B5EF4-FFF2-40B4-BE49-F238E27FC236}">
                <a16:creationId xmlns:a16="http://schemas.microsoft.com/office/drawing/2014/main" id="{3F6AA045-DAD1-4976-8227-2DCDFA1B493D}"/>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701762C-ECE8-4F0E-A445-EB8E36A8F26D}"/>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FCDAE50-B5FF-4CCC-9798-AE40BCC743D1}" type="slidenum">
              <a:rPr lang="en-US"/>
              <a:pPr>
                <a:defRPr/>
              </a:pPr>
              <a:t>‹#›</a:t>
            </a:fld>
            <a:endParaRPr lang="en-US"/>
          </a:p>
        </p:txBody>
      </p:sp>
    </p:spTree>
    <p:extLst>
      <p:ext uri="{BB962C8B-B14F-4D97-AF65-F5344CB8AC3E}">
        <p14:creationId xmlns:p14="http://schemas.microsoft.com/office/powerpoint/2010/main" val="12708452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BFFDD-E2BF-4241-A1B7-551AC373C827}"/>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CC3CFBE-7964-41CB-A243-E3800D94CEA2}" type="datetimeFigureOut">
              <a:rPr lang="en-US"/>
              <a:pPr>
                <a:defRPr/>
              </a:pPr>
              <a:t>4/17/2019</a:t>
            </a:fld>
            <a:endParaRPr lang="en-US"/>
          </a:p>
        </p:txBody>
      </p:sp>
      <p:sp>
        <p:nvSpPr>
          <p:cNvPr id="5" name="Footer Placeholder 4">
            <a:extLst>
              <a:ext uri="{FF2B5EF4-FFF2-40B4-BE49-F238E27FC236}">
                <a16:creationId xmlns:a16="http://schemas.microsoft.com/office/drawing/2014/main" id="{CC321D95-97ED-4FD4-A0D1-169F894D39F8}"/>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E24615D-529F-4C92-BB9E-1338F8B6C392}"/>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DBC35A1-0CA1-4AFC-A648-B320175189C9}" type="slidenum">
              <a:rPr lang="en-US"/>
              <a:pPr>
                <a:defRPr/>
              </a:pPr>
              <a:t>‹#›</a:t>
            </a:fld>
            <a:endParaRPr lang="en-US"/>
          </a:p>
        </p:txBody>
      </p:sp>
    </p:spTree>
    <p:extLst>
      <p:ext uri="{BB962C8B-B14F-4D97-AF65-F5344CB8AC3E}">
        <p14:creationId xmlns:p14="http://schemas.microsoft.com/office/powerpoint/2010/main" val="2520636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00" y="204392"/>
            <a:ext cx="3008313" cy="872133"/>
          </a:xfrm>
        </p:spPr>
        <p:txBody>
          <a:bodyPr anchor="b"/>
          <a:lstStyle>
            <a:lvl1pPr algn="l">
              <a:defRPr sz="1250" b="1"/>
            </a:lvl1pPr>
          </a:lstStyle>
          <a:p>
            <a:r>
              <a:rPr lang="en-US"/>
              <a:t>Click to edit Master title style</a:t>
            </a:r>
          </a:p>
        </p:txBody>
      </p:sp>
      <p:sp>
        <p:nvSpPr>
          <p:cNvPr id="3" name="Content Placeholder 2"/>
          <p:cNvSpPr>
            <a:spLocks noGrp="1"/>
          </p:cNvSpPr>
          <p:nvPr>
            <p:ph idx="1"/>
          </p:nvPr>
        </p:nvSpPr>
        <p:spPr>
          <a:xfrm>
            <a:off x="3574852" y="204391"/>
            <a:ext cx="5111750" cy="4390430"/>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00" y="1076525"/>
            <a:ext cx="3008313" cy="3518297"/>
          </a:xfrm>
        </p:spPr>
        <p:txBody>
          <a:bodyPr/>
          <a:lstStyle>
            <a:lvl1pPr marL="0" indent="0">
              <a:buNone/>
              <a:defRPr sz="875"/>
            </a:lvl1pPr>
            <a:lvl2pPr marL="285750" indent="0">
              <a:buNone/>
              <a:defRPr sz="750"/>
            </a:lvl2pPr>
            <a:lvl3pPr marL="571500" indent="0">
              <a:buNone/>
              <a:defRPr sz="625"/>
            </a:lvl3pPr>
            <a:lvl4pPr marL="857250" indent="0">
              <a:buNone/>
              <a:defRPr sz="563"/>
            </a:lvl4pPr>
            <a:lvl5pPr marL="1143000" indent="0">
              <a:buNone/>
              <a:defRPr sz="563"/>
            </a:lvl5pPr>
            <a:lvl6pPr marL="1428750" indent="0">
              <a:buNone/>
              <a:defRPr sz="563"/>
            </a:lvl6pPr>
            <a:lvl7pPr marL="1714500" indent="0">
              <a:buNone/>
              <a:defRPr sz="563"/>
            </a:lvl7pPr>
            <a:lvl8pPr marL="2000250" indent="0">
              <a:buNone/>
              <a:defRPr sz="563"/>
            </a:lvl8pPr>
            <a:lvl9pPr marL="2286000" indent="0">
              <a:buNone/>
              <a:defRPr sz="563"/>
            </a:lvl9pPr>
          </a:lstStyle>
          <a:p>
            <a:pPr lvl="0"/>
            <a:r>
              <a:rPr lang="en-US"/>
              <a:t>Click to edit Master text styles</a:t>
            </a:r>
          </a:p>
        </p:txBody>
      </p:sp>
    </p:spTree>
    <p:extLst>
      <p:ext uri="{BB962C8B-B14F-4D97-AF65-F5344CB8AC3E}">
        <p14:creationId xmlns:p14="http://schemas.microsoft.com/office/powerpoint/2010/main" val="680329495"/>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87" indent="0">
              <a:buNone/>
              <a:defRPr sz="1350">
                <a:solidFill>
                  <a:schemeClr val="tx1">
                    <a:tint val="75000"/>
                  </a:schemeClr>
                </a:solidFill>
              </a:defRPr>
            </a:lvl2pPr>
            <a:lvl3pPr marL="685772" indent="0">
              <a:buNone/>
              <a:defRPr sz="1200">
                <a:solidFill>
                  <a:schemeClr val="tx1">
                    <a:tint val="75000"/>
                  </a:schemeClr>
                </a:solidFill>
              </a:defRPr>
            </a:lvl3pPr>
            <a:lvl4pPr marL="1028659" indent="0">
              <a:buNone/>
              <a:defRPr sz="1050">
                <a:solidFill>
                  <a:schemeClr val="tx1">
                    <a:tint val="75000"/>
                  </a:schemeClr>
                </a:solidFill>
              </a:defRPr>
            </a:lvl4pPr>
            <a:lvl5pPr marL="1371545" indent="0">
              <a:buNone/>
              <a:defRPr sz="1050">
                <a:solidFill>
                  <a:schemeClr val="tx1">
                    <a:tint val="75000"/>
                  </a:schemeClr>
                </a:solidFill>
              </a:defRPr>
            </a:lvl5pPr>
            <a:lvl6pPr marL="1714432" indent="0">
              <a:buNone/>
              <a:defRPr sz="1050">
                <a:solidFill>
                  <a:schemeClr val="tx1">
                    <a:tint val="75000"/>
                  </a:schemeClr>
                </a:solidFill>
              </a:defRPr>
            </a:lvl6pPr>
            <a:lvl7pPr marL="2057318" indent="0">
              <a:buNone/>
              <a:defRPr sz="1050">
                <a:solidFill>
                  <a:schemeClr val="tx1">
                    <a:tint val="75000"/>
                  </a:schemeClr>
                </a:solidFill>
              </a:defRPr>
            </a:lvl7pPr>
            <a:lvl8pPr marL="2400204" indent="0">
              <a:buNone/>
              <a:defRPr sz="1050">
                <a:solidFill>
                  <a:schemeClr val="tx1">
                    <a:tint val="75000"/>
                  </a:schemeClr>
                </a:solidFill>
              </a:defRPr>
            </a:lvl8pPr>
            <a:lvl9pPr marL="2743091"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2A6191-88C4-4A10-8470-E412FA4B5F27}"/>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9BF02BD-FA55-4780-A902-258DC7130245}" type="datetimeFigureOut">
              <a:rPr lang="en-US"/>
              <a:pPr>
                <a:defRPr/>
              </a:pPr>
              <a:t>4/17/2019</a:t>
            </a:fld>
            <a:endParaRPr lang="en-US"/>
          </a:p>
        </p:txBody>
      </p:sp>
      <p:sp>
        <p:nvSpPr>
          <p:cNvPr id="5" name="Footer Placeholder 4">
            <a:extLst>
              <a:ext uri="{FF2B5EF4-FFF2-40B4-BE49-F238E27FC236}">
                <a16:creationId xmlns:a16="http://schemas.microsoft.com/office/drawing/2014/main" id="{F94E5501-5679-440C-8560-00339B93312C}"/>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3DE9093-6C5A-40A8-A758-EC63BCFC12BE}"/>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92A4308-E5B9-4423-953E-2FBC99E0F758}" type="slidenum">
              <a:rPr lang="en-US"/>
              <a:pPr>
                <a:defRPr/>
              </a:pPr>
              <a:t>‹#›</a:t>
            </a:fld>
            <a:endParaRPr lang="en-US"/>
          </a:p>
        </p:txBody>
      </p:sp>
    </p:spTree>
    <p:extLst>
      <p:ext uri="{BB962C8B-B14F-4D97-AF65-F5344CB8AC3E}">
        <p14:creationId xmlns:p14="http://schemas.microsoft.com/office/powerpoint/2010/main" val="21740438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E6705E-1214-4174-8B48-1B6A8961566A}"/>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9F7D82A-97A1-4CDF-83C4-AE7E0C304BF8}" type="datetimeFigureOut">
              <a:rPr lang="en-US"/>
              <a:pPr>
                <a:defRPr/>
              </a:pPr>
              <a:t>4/17/2019</a:t>
            </a:fld>
            <a:endParaRPr lang="en-US"/>
          </a:p>
        </p:txBody>
      </p:sp>
      <p:sp>
        <p:nvSpPr>
          <p:cNvPr id="6" name="Footer Placeholder 5">
            <a:extLst>
              <a:ext uri="{FF2B5EF4-FFF2-40B4-BE49-F238E27FC236}">
                <a16:creationId xmlns:a16="http://schemas.microsoft.com/office/drawing/2014/main" id="{BEE5C9CB-3044-40EE-B49D-14C6EA2C485A}"/>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F7D476F-1B70-4D71-8CAF-63CA41597CBD}"/>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0F0CE3D-B09A-4F58-A9D1-3F77348AAE3C}" type="slidenum">
              <a:rPr lang="en-US"/>
              <a:pPr>
                <a:defRPr/>
              </a:pPr>
              <a:t>‹#›</a:t>
            </a:fld>
            <a:endParaRPr lang="en-US"/>
          </a:p>
        </p:txBody>
      </p:sp>
    </p:spTree>
    <p:extLst>
      <p:ext uri="{BB962C8B-B14F-4D97-AF65-F5344CB8AC3E}">
        <p14:creationId xmlns:p14="http://schemas.microsoft.com/office/powerpoint/2010/main" val="20683951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9" cy="479822"/>
          </a:xfrm>
        </p:spPr>
        <p:txBody>
          <a:bodyPr anchor="b"/>
          <a:lstStyle>
            <a:lvl1pPr marL="0" indent="0">
              <a:buNone/>
              <a:defRPr sz="1800"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9"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602877-EAB9-49E6-A40D-DD7EC670FB7C}"/>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292D66E-3DF6-4AD5-A0A1-B7F8E6881B93}" type="datetimeFigureOut">
              <a:rPr lang="en-US"/>
              <a:pPr>
                <a:defRPr/>
              </a:pPr>
              <a:t>4/17/2019</a:t>
            </a:fld>
            <a:endParaRPr lang="en-US"/>
          </a:p>
        </p:txBody>
      </p:sp>
      <p:sp>
        <p:nvSpPr>
          <p:cNvPr id="8" name="Footer Placeholder 7">
            <a:extLst>
              <a:ext uri="{FF2B5EF4-FFF2-40B4-BE49-F238E27FC236}">
                <a16:creationId xmlns:a16="http://schemas.microsoft.com/office/drawing/2014/main" id="{A85C5DA9-B5E0-49D9-979D-7F2F1332FACF}"/>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59EE723E-07D2-45C7-AACD-DFCBC9733D0C}"/>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39407E-6C6C-41FD-8E12-71AD6D3A41C2}" type="slidenum">
              <a:rPr lang="en-US"/>
              <a:pPr>
                <a:defRPr/>
              </a:pPr>
              <a:t>‹#›</a:t>
            </a:fld>
            <a:endParaRPr lang="en-US"/>
          </a:p>
        </p:txBody>
      </p:sp>
    </p:spTree>
    <p:extLst>
      <p:ext uri="{BB962C8B-B14F-4D97-AF65-F5344CB8AC3E}">
        <p14:creationId xmlns:p14="http://schemas.microsoft.com/office/powerpoint/2010/main" val="38340453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A667C-4CB7-4104-AA7C-27EC90F575C8}"/>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A0E6D76-7299-4F0C-8A94-7DDB8E37D700}" type="datetimeFigureOut">
              <a:rPr lang="en-US"/>
              <a:pPr>
                <a:defRPr/>
              </a:pPr>
              <a:t>4/17/2019</a:t>
            </a:fld>
            <a:endParaRPr lang="en-US"/>
          </a:p>
        </p:txBody>
      </p:sp>
      <p:sp>
        <p:nvSpPr>
          <p:cNvPr id="4" name="Footer Placeholder 3">
            <a:extLst>
              <a:ext uri="{FF2B5EF4-FFF2-40B4-BE49-F238E27FC236}">
                <a16:creationId xmlns:a16="http://schemas.microsoft.com/office/drawing/2014/main" id="{411FE58D-2A99-4553-A296-0A832543D35C}"/>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5CF21C6-441E-4654-B583-9CB4C20FE483}"/>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AFEB0DB-33C2-40E2-9C1F-DC7A13BBA51D}" type="slidenum">
              <a:rPr lang="en-US"/>
              <a:pPr>
                <a:defRPr/>
              </a:pPr>
              <a:t>‹#›</a:t>
            </a:fld>
            <a:endParaRPr lang="en-US"/>
          </a:p>
        </p:txBody>
      </p:sp>
    </p:spTree>
    <p:extLst>
      <p:ext uri="{BB962C8B-B14F-4D97-AF65-F5344CB8AC3E}">
        <p14:creationId xmlns:p14="http://schemas.microsoft.com/office/powerpoint/2010/main" val="40742792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83233-C387-49CC-AA14-D9FAB829A39D}"/>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56E79C5-12B1-420E-9280-E0C23BEC5FD7}" type="datetimeFigureOut">
              <a:rPr lang="en-US"/>
              <a:pPr>
                <a:defRPr/>
              </a:pPr>
              <a:t>4/17/2019</a:t>
            </a:fld>
            <a:endParaRPr lang="en-US"/>
          </a:p>
        </p:txBody>
      </p:sp>
      <p:sp>
        <p:nvSpPr>
          <p:cNvPr id="3" name="Footer Placeholder 2">
            <a:extLst>
              <a:ext uri="{FF2B5EF4-FFF2-40B4-BE49-F238E27FC236}">
                <a16:creationId xmlns:a16="http://schemas.microsoft.com/office/drawing/2014/main" id="{A7D6ECDB-2053-4930-9874-1AA75F3A1D65}"/>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9F3ADAC3-7AB3-4079-931C-B40E8E07E8DA}"/>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A59EB0-914C-48D1-8C09-011DB059CCB3}" type="slidenum">
              <a:rPr lang="en-US"/>
              <a:pPr>
                <a:defRPr/>
              </a:pPr>
              <a:t>‹#›</a:t>
            </a:fld>
            <a:endParaRPr lang="en-US"/>
          </a:p>
        </p:txBody>
      </p:sp>
    </p:spTree>
    <p:extLst>
      <p:ext uri="{BB962C8B-B14F-4D97-AF65-F5344CB8AC3E}">
        <p14:creationId xmlns:p14="http://schemas.microsoft.com/office/powerpoint/2010/main" val="2677858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887" indent="0">
              <a:buNone/>
              <a:defRPr sz="900"/>
            </a:lvl2pPr>
            <a:lvl3pPr marL="685772"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3A1C270B-DE9D-4788-BE03-EA00537006AF}"/>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6603451-B67E-4C7B-B10C-0C6A9243CC38}" type="datetimeFigureOut">
              <a:rPr lang="en-US"/>
              <a:pPr>
                <a:defRPr/>
              </a:pPr>
              <a:t>4/17/2019</a:t>
            </a:fld>
            <a:endParaRPr lang="en-US"/>
          </a:p>
        </p:txBody>
      </p:sp>
      <p:sp>
        <p:nvSpPr>
          <p:cNvPr id="6" name="Footer Placeholder 5">
            <a:extLst>
              <a:ext uri="{FF2B5EF4-FFF2-40B4-BE49-F238E27FC236}">
                <a16:creationId xmlns:a16="http://schemas.microsoft.com/office/drawing/2014/main" id="{2D130AA3-85D1-491E-8782-61CC3887F98E}"/>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D9BAFE0-AAA7-4A92-B6C7-F33BC0764289}"/>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6DFF8B4-4D75-45DE-BC66-9B094769EADE}" type="slidenum">
              <a:rPr lang="en-US"/>
              <a:pPr>
                <a:defRPr/>
              </a:pPr>
              <a:t>‹#›</a:t>
            </a:fld>
            <a:endParaRPr lang="en-US"/>
          </a:p>
        </p:txBody>
      </p:sp>
    </p:spTree>
    <p:extLst>
      <p:ext uri="{BB962C8B-B14F-4D97-AF65-F5344CB8AC3E}">
        <p14:creationId xmlns:p14="http://schemas.microsoft.com/office/powerpoint/2010/main" val="7233215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rtlCol="0">
            <a:normAutofit/>
          </a:bodyPr>
          <a:lstStyle>
            <a:lvl1pPr marL="0" indent="0">
              <a:buNone/>
              <a:defRPr sz="2400"/>
            </a:lvl1pPr>
            <a:lvl2pPr marL="342887" indent="0">
              <a:buNone/>
              <a:defRPr sz="2100"/>
            </a:lvl2pPr>
            <a:lvl3pPr marL="685772" indent="0">
              <a:buNone/>
              <a:defRPr sz="1800"/>
            </a:lvl3pPr>
            <a:lvl4pPr marL="1028659" indent="0">
              <a:buNone/>
              <a:defRPr sz="1500"/>
            </a:lvl4pPr>
            <a:lvl5pPr marL="1371545" indent="0">
              <a:buNone/>
              <a:defRPr sz="1500"/>
            </a:lvl5pPr>
            <a:lvl6pPr marL="1714432" indent="0">
              <a:buNone/>
              <a:defRPr sz="1500"/>
            </a:lvl6pPr>
            <a:lvl7pPr marL="2057318" indent="0">
              <a:buNone/>
              <a:defRPr sz="1500"/>
            </a:lvl7pPr>
            <a:lvl8pPr marL="2400204" indent="0">
              <a:buNone/>
              <a:defRPr sz="1500"/>
            </a:lvl8pPr>
            <a:lvl9pPr marL="2743091" indent="0">
              <a:buNone/>
              <a:defRPr sz="1500"/>
            </a:lvl9pPr>
          </a:lstStyle>
          <a:p>
            <a:pPr lvl="0"/>
            <a:endParaRPr lang="en-US" noProof="0"/>
          </a:p>
        </p:txBody>
      </p:sp>
      <p:sp>
        <p:nvSpPr>
          <p:cNvPr id="4" name="Text Placeholder 3"/>
          <p:cNvSpPr>
            <a:spLocks noGrp="1"/>
          </p:cNvSpPr>
          <p:nvPr>
            <p:ph type="body" sz="half" idx="2"/>
          </p:nvPr>
        </p:nvSpPr>
        <p:spPr>
          <a:xfrm>
            <a:off x="1792289" y="4025503"/>
            <a:ext cx="5486400" cy="603647"/>
          </a:xfrm>
        </p:spPr>
        <p:txBody>
          <a:bodyPr/>
          <a:lstStyle>
            <a:lvl1pPr marL="0" indent="0">
              <a:buNone/>
              <a:defRPr sz="1050"/>
            </a:lvl1pPr>
            <a:lvl2pPr marL="342887" indent="0">
              <a:buNone/>
              <a:defRPr sz="900"/>
            </a:lvl2pPr>
            <a:lvl3pPr marL="685772"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4C770F90-A9D1-4CDC-AEB2-3426D7A55370}"/>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4B1CEC0-D589-4AE6-B26D-AD01101BBF09}" type="datetimeFigureOut">
              <a:rPr lang="en-US"/>
              <a:pPr>
                <a:defRPr/>
              </a:pPr>
              <a:t>4/17/2019</a:t>
            </a:fld>
            <a:endParaRPr lang="en-US"/>
          </a:p>
        </p:txBody>
      </p:sp>
      <p:sp>
        <p:nvSpPr>
          <p:cNvPr id="6" name="Footer Placeholder 5">
            <a:extLst>
              <a:ext uri="{FF2B5EF4-FFF2-40B4-BE49-F238E27FC236}">
                <a16:creationId xmlns:a16="http://schemas.microsoft.com/office/drawing/2014/main" id="{42DDCD88-DB96-4BB7-BB00-B6FE726ACD78}"/>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55CA855-0348-4EE1-9FB9-BFA81BB5D908}"/>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0B6F119-E8A4-41D4-B41C-31064FC5159A}" type="slidenum">
              <a:rPr lang="en-US"/>
              <a:pPr>
                <a:defRPr/>
              </a:pPr>
              <a:t>‹#›</a:t>
            </a:fld>
            <a:endParaRPr lang="en-US"/>
          </a:p>
        </p:txBody>
      </p:sp>
    </p:spTree>
    <p:extLst>
      <p:ext uri="{BB962C8B-B14F-4D97-AF65-F5344CB8AC3E}">
        <p14:creationId xmlns:p14="http://schemas.microsoft.com/office/powerpoint/2010/main" val="10220953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C5816-21B6-498B-A036-D6C5B7714E8C}"/>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E5D451C-3668-4B38-991A-81674315FADB}" type="datetimeFigureOut">
              <a:rPr lang="en-US"/>
              <a:pPr>
                <a:defRPr/>
              </a:pPr>
              <a:t>4/17/2019</a:t>
            </a:fld>
            <a:endParaRPr lang="en-US"/>
          </a:p>
        </p:txBody>
      </p:sp>
      <p:sp>
        <p:nvSpPr>
          <p:cNvPr id="5" name="Footer Placeholder 4">
            <a:extLst>
              <a:ext uri="{FF2B5EF4-FFF2-40B4-BE49-F238E27FC236}">
                <a16:creationId xmlns:a16="http://schemas.microsoft.com/office/drawing/2014/main" id="{39A99A39-2A97-499C-8C57-EACB4162B8F9}"/>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C939328-540F-4068-85CF-3CE71F802931}"/>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04F517C-8A4D-4218-89FB-1DEC5C0FB87C}" type="slidenum">
              <a:rPr lang="en-US"/>
              <a:pPr>
                <a:defRPr/>
              </a:pPr>
              <a:t>‹#›</a:t>
            </a:fld>
            <a:endParaRPr lang="en-US"/>
          </a:p>
        </p:txBody>
      </p:sp>
    </p:spTree>
    <p:extLst>
      <p:ext uri="{BB962C8B-B14F-4D97-AF65-F5344CB8AC3E}">
        <p14:creationId xmlns:p14="http://schemas.microsoft.com/office/powerpoint/2010/main" val="29733620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8020A-6740-46CB-8A81-7190108B391B}"/>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9F56C23-1BE3-4006-9FDD-6CBB410ED5CC}" type="datetimeFigureOut">
              <a:rPr lang="en-US"/>
              <a:pPr>
                <a:defRPr/>
              </a:pPr>
              <a:t>4/17/2019</a:t>
            </a:fld>
            <a:endParaRPr lang="en-US"/>
          </a:p>
        </p:txBody>
      </p:sp>
      <p:sp>
        <p:nvSpPr>
          <p:cNvPr id="5" name="Footer Placeholder 4">
            <a:extLst>
              <a:ext uri="{FF2B5EF4-FFF2-40B4-BE49-F238E27FC236}">
                <a16:creationId xmlns:a16="http://schemas.microsoft.com/office/drawing/2014/main" id="{BB907B61-384B-4EEC-98F4-DA91B6640899}"/>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9B77D44-2AC0-4FAC-81E1-712AF0FBCD6C}"/>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7AF6CD2-252B-418C-BA19-72E3892AFCFF}" type="slidenum">
              <a:rPr lang="en-US"/>
              <a:pPr>
                <a:defRPr/>
              </a:pPr>
              <a:t>‹#›</a:t>
            </a:fld>
            <a:endParaRPr lang="en-US"/>
          </a:p>
        </p:txBody>
      </p:sp>
    </p:spTree>
    <p:extLst>
      <p:ext uri="{BB962C8B-B14F-4D97-AF65-F5344CB8AC3E}">
        <p14:creationId xmlns:p14="http://schemas.microsoft.com/office/powerpoint/2010/main" val="27599025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2240" y="135731"/>
            <a:ext cx="7850187" cy="228600"/>
          </a:xfrm>
        </p:spPr>
        <p:txBody>
          <a:bodyPr/>
          <a:lstStyle/>
          <a:p>
            <a:r>
              <a:rPr lang="en-US"/>
              <a:t>Click to edit Master title style</a:t>
            </a:r>
          </a:p>
        </p:txBody>
      </p:sp>
      <p:sp>
        <p:nvSpPr>
          <p:cNvPr id="3" name="Content Placeholder 2"/>
          <p:cNvSpPr>
            <a:spLocks noGrp="1"/>
          </p:cNvSpPr>
          <p:nvPr>
            <p:ph sz="half" idx="1"/>
          </p:nvPr>
        </p:nvSpPr>
        <p:spPr>
          <a:xfrm>
            <a:off x="1482727" y="1493046"/>
            <a:ext cx="2117725" cy="935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752852" y="1493044"/>
            <a:ext cx="2119313" cy="410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752852" y="2018110"/>
            <a:ext cx="2119313" cy="410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851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126" y="1864704"/>
            <a:ext cx="8347074" cy="711809"/>
          </a:xfrm>
          <a:prstGeom prst="rect">
            <a:avLst/>
          </a:prstGeom>
        </p:spPr>
        <p:txBody>
          <a:bodyPr anchor="ctr"/>
          <a:lstStyle>
            <a:lvl1pPr>
              <a:lnSpc>
                <a:spcPts val="2300"/>
              </a:lnSpc>
              <a:defRPr sz="2300" b="0" baseline="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365125" y="2626207"/>
            <a:ext cx="8347075" cy="440164"/>
          </a:xfrm>
        </p:spPr>
        <p:txBody>
          <a:bodyPr anchor="ctr"/>
          <a:lstStyle>
            <a:lvl1pPr marL="0" indent="0" algn="l">
              <a:spcBef>
                <a:spcPts val="0"/>
              </a:spcBef>
              <a:buNone/>
              <a:defRPr sz="14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5" y="4059936"/>
            <a:ext cx="8329613" cy="760868"/>
          </a:xfrm>
        </p:spPr>
        <p:txBody>
          <a:bodyPr/>
          <a:lstStyle>
            <a:lvl1pPr marL="1588" indent="0">
              <a:lnSpc>
                <a:spcPts val="1700"/>
              </a:lnSpc>
              <a:spcBef>
                <a:spcPts val="0"/>
              </a:spcBef>
              <a:buNone/>
              <a:defRPr sz="1200">
                <a:solidFill>
                  <a:schemeClr val="accent6">
                    <a:lumMod val="50000"/>
                    <a:lumOff val="50000"/>
                  </a:schemeClr>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accent6">
                    <a:lumMod val="50000"/>
                    <a:lumOff val="50000"/>
                  </a:schemeClr>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5" y="3493008"/>
            <a:ext cx="8347075" cy="274637"/>
          </a:xfrm>
          <a:prstGeom prst="rect">
            <a:avLst/>
          </a:prstGeom>
        </p:spPr>
        <p:txBody>
          <a:bodyPr vert="horz" lIns="0" tIns="0" rIns="0" bIns="0" rtlCol="0" anchor="ctr"/>
          <a:lstStyle>
            <a:lvl1pPr algn="l">
              <a:defRPr sz="12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dirty="0">
              <a:solidFill>
                <a:srgbClr val="000000">
                  <a:lumMod val="50000"/>
                  <a:lumOff val="50000"/>
                </a:srgbClr>
              </a:solidFill>
            </a:endParaRPr>
          </a:p>
        </p:txBody>
      </p:sp>
      <p:cxnSp>
        <p:nvCxnSpPr>
          <p:cNvPr id="11" name="Straight Connector 10"/>
          <p:cNvCxnSpPr/>
          <p:nvPr userDrawn="1"/>
        </p:nvCxnSpPr>
        <p:spPr>
          <a:xfrm>
            <a:off x="365125" y="3220289"/>
            <a:ext cx="8347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6280" y="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5816600" y="4895959"/>
            <a:ext cx="2895600" cy="155598"/>
          </a:xfrm>
        </p:spPr>
        <p:txBody>
          <a:bodyPr/>
          <a:lstStyle>
            <a:lvl1pPr>
              <a:defRPr sz="500"/>
            </a:lvl1pPr>
          </a:lstStyle>
          <a:p>
            <a:pPr algn="r"/>
            <a:r>
              <a:rPr lang="en-US"/>
              <a:t>© Bill &amp; Melinda Gates Foundation      |</a:t>
            </a:r>
            <a:endParaRPr lang="en-US" dirty="0"/>
          </a:p>
        </p:txBody>
      </p:sp>
    </p:spTree>
    <p:extLst>
      <p:ext uri="{BB962C8B-B14F-4D97-AF65-F5344CB8AC3E}">
        <p14:creationId xmlns:p14="http://schemas.microsoft.com/office/powerpoint/2010/main" val="1563424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2" y="3600649"/>
            <a:ext cx="5486797" cy="424656"/>
          </a:xfrm>
        </p:spPr>
        <p:txBody>
          <a:bodyPr anchor="b"/>
          <a:lstStyle>
            <a:lvl1pPr algn="l">
              <a:defRPr sz="1250" b="1"/>
            </a:lvl1pPr>
          </a:lstStyle>
          <a:p>
            <a:r>
              <a:rPr lang="en-US"/>
              <a:t>Click to edit Master title style</a:t>
            </a:r>
          </a:p>
        </p:txBody>
      </p:sp>
      <p:sp>
        <p:nvSpPr>
          <p:cNvPr id="3" name="Picture Placeholder 2"/>
          <p:cNvSpPr>
            <a:spLocks noGrp="1"/>
          </p:cNvSpPr>
          <p:nvPr>
            <p:ph type="pic" idx="1"/>
          </p:nvPr>
        </p:nvSpPr>
        <p:spPr>
          <a:xfrm>
            <a:off x="1791892" y="459384"/>
            <a:ext cx="5486797" cy="3086695"/>
          </a:xfrm>
        </p:spPr>
        <p:txBody>
          <a:bodyPr/>
          <a:lstStyle>
            <a:lvl1pPr marL="0" indent="0">
              <a:buNone/>
              <a:defRPr sz="2000"/>
            </a:lvl1pPr>
            <a:lvl2pPr marL="285750" indent="0">
              <a:buNone/>
              <a:defRPr sz="1750"/>
            </a:lvl2pPr>
            <a:lvl3pPr marL="571500" indent="0">
              <a:buNone/>
              <a:defRPr sz="1500"/>
            </a:lvl3pPr>
            <a:lvl4pPr marL="857250" indent="0">
              <a:buNone/>
              <a:defRPr sz="1250"/>
            </a:lvl4pPr>
            <a:lvl5pPr marL="1143000" indent="0">
              <a:buNone/>
              <a:defRPr sz="1250"/>
            </a:lvl5pPr>
            <a:lvl6pPr marL="1428750" indent="0">
              <a:buNone/>
              <a:defRPr sz="1250"/>
            </a:lvl6pPr>
            <a:lvl7pPr marL="1714500" indent="0">
              <a:buNone/>
              <a:defRPr sz="1250"/>
            </a:lvl7pPr>
            <a:lvl8pPr marL="2000250" indent="0">
              <a:buNone/>
              <a:defRPr sz="1250"/>
            </a:lvl8pPr>
            <a:lvl9pPr marL="2286000" indent="0">
              <a:buNone/>
              <a:defRPr sz="1250"/>
            </a:lvl9pPr>
          </a:lstStyle>
          <a:p>
            <a:pPr lvl="0"/>
            <a:endParaRPr lang="en-US" noProof="0"/>
          </a:p>
        </p:txBody>
      </p:sp>
      <p:sp>
        <p:nvSpPr>
          <p:cNvPr id="4" name="Text Placeholder 3"/>
          <p:cNvSpPr>
            <a:spLocks noGrp="1"/>
          </p:cNvSpPr>
          <p:nvPr>
            <p:ph type="body" sz="half" idx="2"/>
          </p:nvPr>
        </p:nvSpPr>
        <p:spPr>
          <a:xfrm>
            <a:off x="1791892" y="4025305"/>
            <a:ext cx="5486797" cy="604242"/>
          </a:xfrm>
        </p:spPr>
        <p:txBody>
          <a:bodyPr/>
          <a:lstStyle>
            <a:lvl1pPr marL="0" indent="0">
              <a:buNone/>
              <a:defRPr sz="875"/>
            </a:lvl1pPr>
            <a:lvl2pPr marL="285750" indent="0">
              <a:buNone/>
              <a:defRPr sz="750"/>
            </a:lvl2pPr>
            <a:lvl3pPr marL="571500" indent="0">
              <a:buNone/>
              <a:defRPr sz="625"/>
            </a:lvl3pPr>
            <a:lvl4pPr marL="857250" indent="0">
              <a:buNone/>
              <a:defRPr sz="563"/>
            </a:lvl4pPr>
            <a:lvl5pPr marL="1143000" indent="0">
              <a:buNone/>
              <a:defRPr sz="563"/>
            </a:lvl5pPr>
            <a:lvl6pPr marL="1428750" indent="0">
              <a:buNone/>
              <a:defRPr sz="563"/>
            </a:lvl6pPr>
            <a:lvl7pPr marL="1714500" indent="0">
              <a:buNone/>
              <a:defRPr sz="563"/>
            </a:lvl7pPr>
            <a:lvl8pPr marL="2000250" indent="0">
              <a:buNone/>
              <a:defRPr sz="563"/>
            </a:lvl8pPr>
            <a:lvl9pPr marL="2286000" indent="0">
              <a:buNone/>
              <a:defRPr sz="563"/>
            </a:lvl9pPr>
          </a:lstStyle>
          <a:p>
            <a:pPr lvl="0"/>
            <a:r>
              <a:rPr lang="en-US"/>
              <a:t>Click to edit Master text styles</a:t>
            </a:r>
          </a:p>
        </p:txBody>
      </p:sp>
    </p:spTree>
    <p:extLst>
      <p:ext uri="{BB962C8B-B14F-4D97-AF65-F5344CB8AC3E}">
        <p14:creationId xmlns:p14="http://schemas.microsoft.com/office/powerpoint/2010/main" val="34136131"/>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p:nvPr/>
        </p:nvSpPr>
        <p:spPr bwMode="auto">
          <a:xfrm>
            <a:off x="0" y="4720504"/>
            <a:ext cx="9144000" cy="423001"/>
          </a:xfrm>
          <a:prstGeom prst="rect">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51416" tIns="25709" rIns="51416" bIns="25709" anchor="ctr"/>
          <a:lstStyle/>
          <a:p>
            <a:pPr marL="0" marR="0" lvl="0" indent="0" algn="ctr" defTabSz="514017" rtl="0" eaLnBrk="1" fontAlgn="auto" latinLnBrk="0" hangingPunct="1">
              <a:lnSpc>
                <a:spcPct val="100000"/>
              </a:lnSpc>
              <a:spcBef>
                <a:spcPts val="0"/>
              </a:spcBef>
              <a:spcAft>
                <a:spcPts val="0"/>
              </a:spcAft>
              <a:buClrTx/>
              <a:buSzTx/>
              <a:buFontTx/>
              <a:buNone/>
              <a:tabLst/>
              <a:defRPr/>
            </a:pPr>
            <a:endParaRPr kumimoji="0" lang="en-US" sz="1294" b="0" i="0" u="none" strike="noStrike" kern="0" cap="none" spc="0" normalizeH="0" baseline="0" noProof="0" dirty="0">
              <a:ln>
                <a:noFill/>
              </a:ln>
              <a:solidFill>
                <a:srgbClr val="968100">
                  <a:lumMod val="50000"/>
                </a:srgbClr>
              </a:solidFill>
              <a:effectLst/>
              <a:uLnTx/>
              <a:uFillTx/>
              <a:latin typeface="Segoe" pitchFamily="34" charset="0"/>
              <a:ea typeface="+mn-ea"/>
              <a:cs typeface="+mn-cs"/>
            </a:endParaRPr>
          </a:p>
        </p:txBody>
      </p:sp>
      <p:sp>
        <p:nvSpPr>
          <p:cNvPr id="10" name="Footer Placeholder 4"/>
          <p:cNvSpPr txBox="1">
            <a:spLocks/>
          </p:cNvSpPr>
          <p:nvPr/>
        </p:nvSpPr>
        <p:spPr>
          <a:xfrm>
            <a:off x="6137276" y="4847037"/>
            <a:ext cx="2513013" cy="188119"/>
          </a:xfrm>
          <a:prstGeom prst="rect">
            <a:avLst/>
          </a:prstGeom>
        </p:spPr>
        <p:txBody>
          <a:bodyPr lIns="51419" tIns="25710" rIns="51419" bIns="25710"/>
          <a:lstStyle>
            <a:lvl1pPr marL="0" algn="l" defTabSz="914363" rtl="0" eaLnBrk="1" latinLnBrk="0" hangingPunct="1">
              <a:defRPr lang="en-US" sz="1100" kern="1200" smtClean="0">
                <a:solidFill>
                  <a:srgbClr val="FFFFFF"/>
                </a:solidFill>
                <a:latin typeface="+mn-lt"/>
                <a:ea typeface="+mn-ea"/>
                <a:cs typeface="+mn-cs"/>
              </a:defRPr>
            </a:lvl1pPr>
          </a:lstStyle>
          <a:p>
            <a:pPr marL="0" marR="0" lvl="0" indent="0" algn="l" defTabSz="685772"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6" normalizeH="0" baseline="0" noProof="0" dirty="0">
                <a:ln>
                  <a:noFill/>
                </a:ln>
                <a:solidFill>
                  <a:srgbClr val="FFFFFF"/>
                </a:solidFill>
                <a:effectLst/>
                <a:uLnTx/>
                <a:uFillTx/>
                <a:latin typeface="Calibri" pitchFamily="34" charset="0"/>
                <a:ea typeface="+mn-ea"/>
                <a:cs typeface="Calibri" pitchFamily="34" charset="0"/>
              </a:rPr>
              <a:t>© 2013 Bill &amp; Melinda Gates Foundation      |</a:t>
            </a:r>
            <a:endParaRPr kumimoji="0" lang="en-US" sz="506" b="0" i="0" u="none" strike="noStrike" kern="1200" cap="none" spc="0" normalizeH="0" baseline="0" noProof="0" dirty="0">
              <a:ln>
                <a:noFill/>
              </a:ln>
              <a:solidFill>
                <a:srgbClr val="FFFFFF"/>
              </a:solidFill>
              <a:effectLst/>
              <a:uLnTx/>
              <a:uFillTx/>
              <a:latin typeface="Calibri" pitchFamily="34" charset="0"/>
              <a:ea typeface="+mn-ea"/>
              <a:cs typeface="Calibri" pitchFamily="34" charset="0"/>
            </a:endParaRPr>
          </a:p>
        </p:txBody>
      </p:sp>
      <p:sp>
        <p:nvSpPr>
          <p:cNvPr id="11" name="Footer Placeholder 4"/>
          <p:cNvSpPr txBox="1">
            <a:spLocks/>
          </p:cNvSpPr>
          <p:nvPr/>
        </p:nvSpPr>
        <p:spPr>
          <a:xfrm>
            <a:off x="3563938" y="4955386"/>
            <a:ext cx="2139950" cy="188119"/>
          </a:xfrm>
          <a:prstGeom prst="rect">
            <a:avLst/>
          </a:prstGeom>
        </p:spPr>
        <p:txBody>
          <a:bodyPr lIns="51419" tIns="25710" rIns="51419" bIns="25710"/>
          <a:lstStyle>
            <a:lvl1pPr marL="0" algn="l" defTabSz="914363" rtl="0" eaLnBrk="1" latinLnBrk="0" hangingPunct="1">
              <a:defRPr lang="en-US" sz="1100" kern="1200" smtClean="0">
                <a:solidFill>
                  <a:srgbClr val="FFFFFF"/>
                </a:solidFill>
                <a:latin typeface="+mn-lt"/>
                <a:ea typeface="+mn-ea"/>
                <a:cs typeface="+mn-cs"/>
              </a:defRPr>
            </a:lvl1pPr>
          </a:lstStyle>
          <a:p>
            <a:pPr marL="0" marR="0" lvl="0" indent="0" algn="l" defTabSz="685772"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6" normalizeH="0" baseline="0" noProof="0" dirty="0">
                <a:ln>
                  <a:noFill/>
                </a:ln>
                <a:solidFill>
                  <a:srgbClr val="FFFFFF"/>
                </a:solidFill>
                <a:effectLst/>
                <a:uLnTx/>
                <a:uFillTx/>
                <a:latin typeface="Calibri" pitchFamily="34" charset="0"/>
                <a:ea typeface="+mn-ea"/>
                <a:cs typeface="Calibri" pitchFamily="34" charset="0"/>
              </a:rPr>
              <a:t>*** Confidential – for internal use only ***</a:t>
            </a:r>
            <a:r>
              <a:rPr kumimoji="0" lang="en-US" sz="619" b="0"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 </a:t>
            </a:r>
            <a:r>
              <a:rPr kumimoji="0" lang="en-US" sz="506" b="0"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                     </a:t>
            </a:r>
          </a:p>
        </p:txBody>
      </p:sp>
      <p:sp>
        <p:nvSpPr>
          <p:cNvPr id="12" name="Slide Number Placeholder 5"/>
          <p:cNvSpPr>
            <a:spLocks noGrp="1"/>
          </p:cNvSpPr>
          <p:nvPr>
            <p:ph type="sldNum" sz="quarter" idx="10"/>
          </p:nvPr>
        </p:nvSpPr>
        <p:spPr>
          <a:xfrm>
            <a:off x="8394702" y="4845846"/>
            <a:ext cx="441325" cy="273844"/>
          </a:xfrm>
          <a:prstGeom prst="rect">
            <a:avLst/>
          </a:prstGeom>
        </p:spPr>
        <p:txBody>
          <a:bodyPr lIns="91411" tIns="45706" rIns="91411" bIns="45706"/>
          <a:lstStyle>
            <a:lvl1pPr defTabSz="514166" fontAlgn="auto">
              <a:spcBef>
                <a:spcPts val="0"/>
              </a:spcBef>
              <a:spcAft>
                <a:spcPts val="0"/>
              </a:spcAft>
              <a:defRPr sz="563">
                <a:solidFill>
                  <a:srgbClr val="FFFFFF"/>
                </a:solidFill>
                <a:latin typeface="Calibri" pitchFamily="34" charset="0"/>
                <a:cs typeface="Calibri" pitchFamily="34" charset="0"/>
              </a:defRPr>
            </a:lvl1pPr>
          </a:lstStyle>
          <a:p>
            <a:pPr>
              <a:defRPr/>
            </a:pPr>
            <a:fld id="{3F19EBF8-E14D-48B2-81B6-8A6275879471}" type="slidenum">
              <a:rPr lang="en-US" kern="0" smtClean="0"/>
              <a:pPr>
                <a:defRPr/>
              </a:pPr>
              <a:t>‹#›</a:t>
            </a:fld>
            <a:endParaRPr lang="en-US" kern="0" dirty="0"/>
          </a:p>
        </p:txBody>
      </p:sp>
    </p:spTree>
    <p:extLst>
      <p:ext uri="{BB962C8B-B14F-4D97-AF65-F5344CB8AC3E}">
        <p14:creationId xmlns:p14="http://schemas.microsoft.com/office/powerpoint/2010/main" val="3542636384"/>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cSld name="Title Only">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bwMode="auto">
          <a:xfrm>
            <a:off x="0" y="4720500"/>
            <a:ext cx="9144000" cy="423001"/>
          </a:xfrm>
          <a:prstGeom prst="rect">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68577" tIns="34289" rIns="68577" bIns="34289" numCol="1" rtlCol="0" anchor="ctr" anchorCtr="0" compatLnSpc="1">
            <a:prstTxWarp prst="textNoShape">
              <a:avLst/>
            </a:prstTxWarp>
          </a:bodyPr>
          <a:lstStyle/>
          <a:p>
            <a:pPr marL="0" marR="0" lvl="0" indent="0" algn="ctr" defTabSz="685574" rtl="0" eaLnBrk="1" fontAlgn="auto" latinLnBrk="0" hangingPunct="1">
              <a:lnSpc>
                <a:spcPct val="100000"/>
              </a:lnSpc>
              <a:spcBef>
                <a:spcPts val="0"/>
              </a:spcBef>
              <a:spcAft>
                <a:spcPts val="0"/>
              </a:spcAft>
              <a:buClrTx/>
              <a:buSzTx/>
              <a:buFontTx/>
              <a:buNone/>
              <a:tabLst/>
              <a:defRPr/>
            </a:pPr>
            <a:endParaRPr kumimoji="0" lang="en-US" sz="1725" b="0" i="0" u="none" strike="noStrike" kern="0" cap="none" spc="0" normalizeH="0" baseline="0" noProof="0" dirty="0">
              <a:ln>
                <a:noFill/>
              </a:ln>
              <a:solidFill>
                <a:srgbClr val="977C00">
                  <a:lumMod val="50000"/>
                </a:srgbClr>
              </a:solidFill>
              <a:effectLst/>
              <a:uLnTx/>
              <a:uFillTx/>
              <a:latin typeface="Segoe" pitchFamily="34" charset="0"/>
              <a:ea typeface="+mn-ea"/>
              <a:cs typeface="+mn-cs"/>
            </a:endParaRPr>
          </a:p>
        </p:txBody>
      </p:sp>
      <p:sp>
        <p:nvSpPr>
          <p:cNvPr id="2" name="Title 1"/>
          <p:cNvSpPr>
            <a:spLocks noGrp="1"/>
          </p:cNvSpPr>
          <p:nvPr>
            <p:ph type="title"/>
          </p:nvPr>
        </p:nvSpPr>
        <p:spPr>
          <a:xfrm>
            <a:off x="700088" y="347596"/>
            <a:ext cx="7983537" cy="218008"/>
          </a:xfrm>
        </p:spPr>
        <p:txBody>
          <a:bodyPr>
            <a:spAutoFit/>
          </a:bodyPr>
          <a:lstStyle>
            <a:lvl1pPr>
              <a:defRPr baseline="0">
                <a:solidFill>
                  <a:schemeClr val="tx1"/>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457200" y="4806828"/>
            <a:ext cx="2133600" cy="273844"/>
          </a:xfrm>
          <a:prstGeom prst="rect">
            <a:avLst/>
          </a:prstGeom>
        </p:spPr>
        <p:txBody>
          <a:bodyPr vert="horz" lIns="91440" tIns="45720" rIns="91440" bIns="45720" rtlCol="0" anchor="ctr"/>
          <a:lstStyle>
            <a:lvl1pPr algn="l">
              <a:defRPr sz="600">
                <a:solidFill>
                  <a:schemeClr val="bg1"/>
                </a:solidFill>
              </a:defRPr>
            </a:lvl1pPr>
          </a:lstStyle>
          <a:p>
            <a:pPr defTabSz="685800">
              <a:defRPr/>
            </a:pPr>
            <a:fld id="{D6F5966E-B0F1-444A-BC5E-4DC8B2437767}" type="datetime4">
              <a:rPr lang="en-US" kern="0" smtClean="0">
                <a:solidFill>
                  <a:srgbClr val="FFFFFF"/>
                </a:solidFill>
              </a:rPr>
              <a:pPr defTabSz="685800">
                <a:defRPr/>
              </a:pPr>
              <a:t>April 17, 2019</a:t>
            </a:fld>
            <a:endParaRPr lang="en-US" kern="0">
              <a:solidFill>
                <a:srgbClr val="FFFFFF"/>
              </a:solidFill>
            </a:endParaRPr>
          </a:p>
        </p:txBody>
      </p:sp>
      <p:sp>
        <p:nvSpPr>
          <p:cNvPr id="10" name="Footer Placeholder 4"/>
          <p:cNvSpPr>
            <a:spLocks noGrp="1"/>
          </p:cNvSpPr>
          <p:nvPr>
            <p:ph type="ftr" sz="quarter" idx="3"/>
          </p:nvPr>
        </p:nvSpPr>
        <p:spPr>
          <a:xfrm>
            <a:off x="6245353" y="4807459"/>
            <a:ext cx="2306211" cy="273844"/>
          </a:xfrm>
          <a:prstGeom prst="rect">
            <a:avLst/>
          </a:prstGeom>
        </p:spPr>
        <p:txBody>
          <a:bodyPr vert="horz" lIns="91440" tIns="45720" rIns="91440" bIns="45720" rtlCol="0" anchor="ctr"/>
          <a:lstStyle>
            <a:lvl1pPr algn="l">
              <a:defRPr sz="600">
                <a:solidFill>
                  <a:schemeClr val="bg1"/>
                </a:solidFill>
              </a:defRPr>
            </a:lvl1pPr>
          </a:lstStyle>
          <a:p>
            <a:pPr defTabSz="685800">
              <a:defRPr/>
            </a:pPr>
            <a:r>
              <a:rPr lang="en-US" kern="0" spc="0">
                <a:solidFill>
                  <a:srgbClr val="FFFFFF"/>
                </a:solidFill>
                <a:latin typeface="Arial"/>
                <a:cs typeface="+mn-cs"/>
              </a:rPr>
              <a:t>© 2013 Bill &amp; Melinda Gates Foundation       | </a:t>
            </a:r>
            <a:endParaRPr lang="en-US" kern="0" spc="0" dirty="0">
              <a:solidFill>
                <a:srgbClr val="FFFFFF"/>
              </a:solidFill>
              <a:latin typeface="Arial"/>
              <a:cs typeface="+mn-cs"/>
            </a:endParaRPr>
          </a:p>
        </p:txBody>
      </p:sp>
      <p:sp>
        <p:nvSpPr>
          <p:cNvPr id="11" name="Slide Number Placeholder 5"/>
          <p:cNvSpPr>
            <a:spLocks noGrp="1"/>
          </p:cNvSpPr>
          <p:nvPr>
            <p:ph type="sldNum" sz="quarter" idx="4"/>
          </p:nvPr>
        </p:nvSpPr>
        <p:spPr>
          <a:xfrm>
            <a:off x="8394192" y="4809043"/>
            <a:ext cx="384048" cy="273844"/>
          </a:xfrm>
          <a:prstGeom prst="rect">
            <a:avLst/>
          </a:prstGeom>
        </p:spPr>
        <p:txBody>
          <a:bodyPr vert="horz" lIns="91440" tIns="45720" rIns="91440" bIns="45720" rtlCol="0" anchor="ctr"/>
          <a:lstStyle>
            <a:lvl1pPr algn="r">
              <a:defRPr sz="750">
                <a:solidFill>
                  <a:schemeClr val="bg1"/>
                </a:solidFill>
              </a:defRPr>
            </a:lvl1pPr>
          </a:lstStyle>
          <a:p>
            <a:pPr defTabSz="685800">
              <a:defRPr/>
            </a:pPr>
            <a:fld id="{01052961-14CD-45D2-98DF-50022118EB18}" type="slidenum">
              <a:rPr lang="en-US" kern="0" smtClean="0">
                <a:solidFill>
                  <a:srgbClr val="FFFFFF"/>
                </a:solidFill>
                <a:latin typeface="Arial"/>
                <a:cs typeface="+mn-cs"/>
              </a:rPr>
              <a:pPr defTabSz="685800">
                <a:defRPr/>
              </a:pPr>
              <a:t>‹#›</a:t>
            </a:fld>
            <a:endParaRPr lang="en-US" kern="0" dirty="0">
              <a:solidFill>
                <a:srgbClr val="FFFFFF"/>
              </a:solidFill>
              <a:latin typeface="Arial"/>
              <a:cs typeface="+mn-cs"/>
            </a:endParaRPr>
          </a:p>
        </p:txBody>
      </p:sp>
    </p:spTree>
    <p:extLst>
      <p:ext uri="{BB962C8B-B14F-4D97-AF65-F5344CB8AC3E}">
        <p14:creationId xmlns:p14="http://schemas.microsoft.com/office/powerpoint/2010/main" val="3325434170"/>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9144000" cy="5143500"/>
          </a:xfrm>
        </p:spPr>
        <p:txBody>
          <a:bodyPr lIns="182880" tIns="1828800"/>
          <a:lstStyle>
            <a:lvl1pPr marL="0" indent="0" algn="ctr">
              <a:buFontTx/>
              <a:buNone/>
              <a:defRPr baseline="0"/>
            </a:lvl1pPr>
          </a:lstStyle>
          <a:p>
            <a:r>
              <a:rPr lang="en-US"/>
              <a:t>Click on the icon to insert </a:t>
            </a:r>
            <a:br>
              <a:rPr lang="en-US"/>
            </a:br>
            <a:r>
              <a:rPr lang="en-US"/>
              <a:t>a new full-frame photo.</a:t>
            </a:r>
          </a:p>
        </p:txBody>
      </p:sp>
    </p:spTree>
    <p:extLst>
      <p:ext uri="{BB962C8B-B14F-4D97-AF65-F5344CB8AC3E}">
        <p14:creationId xmlns:p14="http://schemas.microsoft.com/office/powerpoint/2010/main" val="167388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8329613" cy="3389313"/>
          </a:xfrm>
        </p:spPr>
        <p:txBody>
          <a:bodyPr/>
          <a:lstStyle>
            <a:lvl1pPr>
              <a:spcBef>
                <a:spcPts val="600"/>
              </a:spcBef>
              <a:spcAft>
                <a:spcPts val="0"/>
              </a:spcAft>
              <a:defRPr sz="1400" b="0" baseline="0"/>
            </a:lvl1pPr>
            <a:lvl2pPr marL="171446" indent="-171446">
              <a:spcBef>
                <a:spcPts val="600"/>
              </a:spcBef>
              <a:spcAft>
                <a:spcPts val="0"/>
              </a:spcAft>
              <a:buClr>
                <a:schemeClr val="accent3">
                  <a:lumMod val="75000"/>
                </a:schemeClr>
              </a:buClr>
              <a:buFont typeface="Wingdings" panose="05000000000000000000" pitchFamily="2" charset="2"/>
              <a:buChar char="§"/>
              <a:defRPr sz="1300"/>
            </a:lvl2pPr>
            <a:lvl3pPr marL="342892" indent="-171446">
              <a:spcBef>
                <a:spcPts val="600"/>
              </a:spcBef>
              <a:spcAft>
                <a:spcPts val="0"/>
              </a:spcAft>
              <a:buClr>
                <a:srgbClr val="3086AB"/>
              </a:buClr>
              <a:buFont typeface="Arial" panose="020B0604020202020204" pitchFamily="34" charset="0"/>
              <a:buChar char="•"/>
              <a:tabLst/>
              <a:defRPr baseline="0"/>
            </a:lvl3pPr>
            <a:lvl4pPr marL="515925" indent="-173034">
              <a:spcBef>
                <a:spcPts val="600"/>
              </a:spcBef>
              <a:spcAft>
                <a:spcPts val="0"/>
              </a:spcAft>
              <a:buFont typeface="Arial" panose="020B0604020202020204" pitchFamily="34" charset="0"/>
              <a:buChar char="-"/>
              <a:tabLst/>
              <a:defRPr baseline="0"/>
            </a:lvl4pPr>
            <a:lvl5pPr marL="687371" indent="-171446">
              <a:spcBef>
                <a:spcPts val="600"/>
              </a:spcBef>
              <a:spcAft>
                <a:spcPts val="0"/>
              </a:spcAft>
              <a:defRPr baseline="0"/>
            </a:lvl5pPr>
          </a:lstStyle>
          <a:p>
            <a:pPr lvl="0"/>
            <a:r>
              <a:rPr lang="en-US"/>
              <a:t>Insert bullet list at full-width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5" name="Footer Placeholder 4"/>
          <p:cNvSpPr>
            <a:spLocks noGrp="1"/>
          </p:cNvSpPr>
          <p:nvPr>
            <p:ph type="ftr" sz="quarter" idx="14"/>
          </p:nvPr>
        </p:nvSpPr>
        <p:spPr/>
        <p:txBody>
          <a:bodyPr/>
          <a:lstStyle/>
          <a:p>
            <a:endParaRPr lang="en-US"/>
          </a:p>
        </p:txBody>
      </p:sp>
      <p:sp>
        <p:nvSpPr>
          <p:cNvPr id="6" name="Slide Number Placeholder 5"/>
          <p:cNvSpPr>
            <a:spLocks noGrp="1"/>
          </p:cNvSpPr>
          <p:nvPr>
            <p:ph type="sldNum" sz="quarter" idx="15"/>
          </p:nvPr>
        </p:nvSpPr>
        <p:spPr/>
        <p:txBody>
          <a:bodyPr/>
          <a:lstStyle/>
          <a:p>
            <a:fld id="{28AB0560-8CFD-4BA0-86B2-9A0430EF37B5}" type="slidenum">
              <a:rPr lang="en-US" smtClean="0"/>
              <a:t>‹#›</a:t>
            </a:fld>
            <a:endParaRPr lang="en-US"/>
          </a:p>
        </p:txBody>
      </p:sp>
      <p:sp>
        <p:nvSpPr>
          <p:cNvPr id="2" name="Title 1"/>
          <p:cNvSpPr>
            <a:spLocks noGrp="1"/>
          </p:cNvSpPr>
          <p:nvPr>
            <p:ph type="title" hasCustomPrompt="1"/>
          </p:nvPr>
        </p:nvSpPr>
        <p:spPr>
          <a:xfrm>
            <a:off x="365125" y="484633"/>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93676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6013" y="1289051"/>
            <a:ext cx="5038726" cy="3389313"/>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365125" y="1289051"/>
            <a:ext cx="3170238" cy="3389313"/>
          </a:xfrm>
        </p:spPr>
        <p:txBody>
          <a:bodyPr/>
          <a:lstStyle>
            <a:lvl1pPr>
              <a:spcBef>
                <a:spcPts val="600"/>
              </a:spcBef>
              <a:spcAft>
                <a:spcPts val="0"/>
              </a:spcAft>
              <a:defRPr sz="1400" b="0"/>
            </a:lvl1pPr>
            <a:lvl2pPr>
              <a:spcBef>
                <a:spcPts val="600"/>
              </a:spcBef>
              <a:spcAft>
                <a:spcPts val="0"/>
              </a:spcAft>
              <a:defRPr sz="1300" baseline="0"/>
            </a:lvl2pPr>
            <a:lvl3pPr>
              <a:spcBef>
                <a:spcPts val="600"/>
              </a:spcBef>
              <a:spcAft>
                <a:spcPts val="0"/>
              </a:spcAft>
              <a:buClr>
                <a:srgbClr val="3086AB"/>
              </a:buClr>
              <a:defRPr sz="1200"/>
            </a:lvl3pPr>
            <a:lvl4pPr marL="515924" indent="-171446">
              <a:spcBef>
                <a:spcPts val="600"/>
              </a:spcBef>
              <a:spcAft>
                <a:spcPts val="0"/>
              </a:spcAft>
              <a:buFont typeface="Arial" panose="020B0604020202020204" pitchFamily="34" charset="0"/>
              <a:buChar char="-"/>
              <a:defRPr baseline="0"/>
            </a:lvl4pPr>
            <a:lvl5pPr>
              <a:spcBef>
                <a:spcPts val="600"/>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84633"/>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345180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hasCustomPrompt="1"/>
          </p:nvPr>
        </p:nvSpPr>
        <p:spPr>
          <a:xfrm>
            <a:off x="3665539" y="534708"/>
            <a:ext cx="5046662" cy="4151592"/>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365125" y="484633"/>
            <a:ext cx="3170238" cy="646646"/>
          </a:xfrm>
          <a:prstGeom prst="rect">
            <a:avLst/>
          </a:prstGeom>
        </p:spPr>
        <p:txBody>
          <a:bodyPr anchor="t"/>
          <a:lstStyle>
            <a:lvl1pPr>
              <a:defRPr baseline="0"/>
            </a:lvl1pPr>
          </a:lstStyle>
          <a:p>
            <a:r>
              <a:rPr lang="en-US"/>
              <a:t>INSERT HEADLINE – TWO LINES ALL CAPS</a:t>
            </a:r>
            <a:endParaRPr lang="en-US" dirty="0"/>
          </a:p>
        </p:txBody>
      </p:sp>
    </p:spTree>
    <p:extLst>
      <p:ext uri="{BB962C8B-B14F-4D97-AF65-F5344CB8AC3E}">
        <p14:creationId xmlns:p14="http://schemas.microsoft.com/office/powerpoint/2010/main" val="92382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126" y="1864705"/>
            <a:ext cx="8347074" cy="711809"/>
          </a:xfrm>
          <a:prstGeom prst="rect">
            <a:avLst/>
          </a:prstGeom>
        </p:spPr>
        <p:txBody>
          <a:bodyPr anchor="ctr"/>
          <a:lstStyle>
            <a:lvl1pPr>
              <a:lnSpc>
                <a:spcPts val="2300"/>
              </a:lnSpc>
              <a:defRPr sz="2300" b="0" baseline="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365126" y="2626208"/>
            <a:ext cx="8347075" cy="440164"/>
          </a:xfrm>
        </p:spPr>
        <p:txBody>
          <a:bodyPr anchor="ctr"/>
          <a:lstStyle>
            <a:lvl1pPr marL="0" indent="0" algn="l">
              <a:spcBef>
                <a:spcPts val="0"/>
              </a:spcBef>
              <a:buNone/>
              <a:defRPr sz="1400" b="0">
                <a:solidFill>
                  <a:schemeClr val="accent4"/>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6" y="4059937"/>
            <a:ext cx="8329613" cy="760868"/>
          </a:xfrm>
        </p:spPr>
        <p:txBody>
          <a:bodyPr/>
          <a:lstStyle>
            <a:lvl1pPr marL="1588" indent="0">
              <a:lnSpc>
                <a:spcPts val="1700"/>
              </a:lnSpc>
              <a:spcBef>
                <a:spcPts val="0"/>
              </a:spcBef>
              <a:buNone/>
              <a:defRPr sz="1200">
                <a:solidFill>
                  <a:schemeClr val="accent6">
                    <a:lumMod val="50000"/>
                    <a:lumOff val="50000"/>
                  </a:schemeClr>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accent6">
                    <a:lumMod val="50000"/>
                    <a:lumOff val="50000"/>
                  </a:schemeClr>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6" y="3493009"/>
            <a:ext cx="8347075" cy="274637"/>
          </a:xfrm>
          <a:prstGeom prst="rect">
            <a:avLst/>
          </a:prstGeom>
        </p:spPr>
        <p:txBody>
          <a:bodyPr vert="horz" lIns="0" tIns="0" rIns="0" bIns="0" rtlCol="0" anchor="ctr"/>
          <a:lstStyle>
            <a:lvl1pPr algn="l">
              <a:defRPr sz="12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dirty="0">
              <a:solidFill>
                <a:srgbClr val="000000">
                  <a:lumMod val="50000"/>
                  <a:lumOff val="50000"/>
                </a:srgbClr>
              </a:solidFill>
            </a:endParaRPr>
          </a:p>
        </p:txBody>
      </p:sp>
      <p:cxnSp>
        <p:nvCxnSpPr>
          <p:cNvPr id="11" name="Straight Connector 10"/>
          <p:cNvCxnSpPr/>
          <p:nvPr userDrawn="1"/>
        </p:nvCxnSpPr>
        <p:spPr>
          <a:xfrm>
            <a:off x="365126" y="3220289"/>
            <a:ext cx="8347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6280" y="1"/>
            <a:ext cx="1645920" cy="164592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5816600" y="4895959"/>
            <a:ext cx="2895600" cy="155598"/>
          </a:xfrm>
        </p:spPr>
        <p:txBody>
          <a:bodyPr/>
          <a:lstStyle>
            <a:lvl1pPr>
              <a:defRPr sz="500"/>
            </a:lvl1pPr>
          </a:lstStyle>
          <a:p>
            <a:pPr algn="r"/>
            <a:r>
              <a:rPr lang="en-US">
                <a:solidFill>
                  <a:srgbClr val="000000"/>
                </a:solidFill>
              </a:rPr>
              <a:t>© 2014 Bill &amp; Melinda Gates Foundation</a:t>
            </a:r>
            <a:endParaRPr lang="en-US" dirty="0">
              <a:solidFill>
                <a:srgbClr val="000000"/>
              </a:solidFill>
            </a:endParaRPr>
          </a:p>
        </p:txBody>
      </p:sp>
    </p:spTree>
    <p:extLst>
      <p:ext uri="{BB962C8B-B14F-4D97-AF65-F5344CB8AC3E}">
        <p14:creationId xmlns:p14="http://schemas.microsoft.com/office/powerpoint/2010/main" val="1350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198A672-C792-4C09-9331-993CB6A288FA}"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A7CD4A-0A6D-4A9E-B4E7-64184DD23121}" type="slidenum">
              <a:rPr lang="en-US" smtClean="0"/>
              <a:t>‹#›</a:t>
            </a:fld>
            <a:endParaRPr lang="en-US"/>
          </a:p>
        </p:txBody>
      </p:sp>
    </p:spTree>
    <p:extLst>
      <p:ext uri="{BB962C8B-B14F-4D97-AF65-F5344CB8AC3E}">
        <p14:creationId xmlns:p14="http://schemas.microsoft.com/office/powerpoint/2010/main" val="26715498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AA899D3-ED87-4C7C-8C89-FF3C4F30A0B3}"/>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D3502E4-A58E-4ECD-A95E-45EA0AC3F436}" type="datetimeFigureOut">
              <a:rPr lang="en-US"/>
              <a:pPr>
                <a:defRPr/>
              </a:pPr>
              <a:t>4/17/2019</a:t>
            </a:fld>
            <a:endParaRPr lang="en-US"/>
          </a:p>
        </p:txBody>
      </p:sp>
      <p:sp>
        <p:nvSpPr>
          <p:cNvPr id="5" name="Footer Placeholder 4">
            <a:extLst>
              <a:ext uri="{FF2B5EF4-FFF2-40B4-BE49-F238E27FC236}">
                <a16:creationId xmlns:a16="http://schemas.microsoft.com/office/drawing/2014/main" id="{2EC13C13-DAAF-4BE3-84A9-EC1AA5BE4E97}"/>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692449E-12D2-4BF3-9A26-E34ED9A92DF2}"/>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88A76E9-5140-4361-8B9C-1F2C34472CBC}" type="slidenum">
              <a:rPr lang="en-US"/>
              <a:pPr>
                <a:defRPr/>
              </a:pPr>
              <a:t>‹#›</a:t>
            </a:fld>
            <a:endParaRPr lang="en-US"/>
          </a:p>
        </p:txBody>
      </p:sp>
    </p:spTree>
    <p:extLst>
      <p:ext uri="{BB962C8B-B14F-4D97-AF65-F5344CB8AC3E}">
        <p14:creationId xmlns:p14="http://schemas.microsoft.com/office/powerpoint/2010/main" val="8768756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04EEC-3F51-428E-B8E0-E1196805415E}"/>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DBA2A1E-051A-4B68-A59F-D3293663B87E}" type="datetimeFigureOut">
              <a:rPr lang="en-US"/>
              <a:pPr>
                <a:defRPr/>
              </a:pPr>
              <a:t>4/17/2019</a:t>
            </a:fld>
            <a:endParaRPr lang="en-US"/>
          </a:p>
        </p:txBody>
      </p:sp>
      <p:sp>
        <p:nvSpPr>
          <p:cNvPr id="5" name="Footer Placeholder 4">
            <a:extLst>
              <a:ext uri="{FF2B5EF4-FFF2-40B4-BE49-F238E27FC236}">
                <a16:creationId xmlns:a16="http://schemas.microsoft.com/office/drawing/2014/main" id="{AEC97349-F2A8-4EA9-A14F-4094E44C8C4D}"/>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2798752-630B-493F-AEFA-9B4D50A80E28}"/>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F1518C-70BF-40F9-9B5C-F37715EA4417}" type="slidenum">
              <a:rPr lang="en-US"/>
              <a:pPr>
                <a:defRPr/>
              </a:pPr>
              <a:t>‹#›</a:t>
            </a:fld>
            <a:endParaRPr lang="en-US"/>
          </a:p>
        </p:txBody>
      </p:sp>
    </p:spTree>
    <p:extLst>
      <p:ext uri="{BB962C8B-B14F-4D97-AF65-F5344CB8AC3E}">
        <p14:creationId xmlns:p14="http://schemas.microsoft.com/office/powerpoint/2010/main" val="3076005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362752"/>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87" indent="0">
              <a:buNone/>
              <a:defRPr sz="1350">
                <a:solidFill>
                  <a:schemeClr val="tx1">
                    <a:tint val="75000"/>
                  </a:schemeClr>
                </a:solidFill>
              </a:defRPr>
            </a:lvl2pPr>
            <a:lvl3pPr marL="685772" indent="0">
              <a:buNone/>
              <a:defRPr sz="1200">
                <a:solidFill>
                  <a:schemeClr val="tx1">
                    <a:tint val="75000"/>
                  </a:schemeClr>
                </a:solidFill>
              </a:defRPr>
            </a:lvl3pPr>
            <a:lvl4pPr marL="1028659" indent="0">
              <a:buNone/>
              <a:defRPr sz="1050">
                <a:solidFill>
                  <a:schemeClr val="tx1">
                    <a:tint val="75000"/>
                  </a:schemeClr>
                </a:solidFill>
              </a:defRPr>
            </a:lvl4pPr>
            <a:lvl5pPr marL="1371545" indent="0">
              <a:buNone/>
              <a:defRPr sz="1050">
                <a:solidFill>
                  <a:schemeClr val="tx1">
                    <a:tint val="75000"/>
                  </a:schemeClr>
                </a:solidFill>
              </a:defRPr>
            </a:lvl5pPr>
            <a:lvl6pPr marL="1714432" indent="0">
              <a:buNone/>
              <a:defRPr sz="1050">
                <a:solidFill>
                  <a:schemeClr val="tx1">
                    <a:tint val="75000"/>
                  </a:schemeClr>
                </a:solidFill>
              </a:defRPr>
            </a:lvl6pPr>
            <a:lvl7pPr marL="2057318" indent="0">
              <a:buNone/>
              <a:defRPr sz="1050">
                <a:solidFill>
                  <a:schemeClr val="tx1">
                    <a:tint val="75000"/>
                  </a:schemeClr>
                </a:solidFill>
              </a:defRPr>
            </a:lvl7pPr>
            <a:lvl8pPr marL="2400204" indent="0">
              <a:buNone/>
              <a:defRPr sz="1050">
                <a:solidFill>
                  <a:schemeClr val="tx1">
                    <a:tint val="75000"/>
                  </a:schemeClr>
                </a:solidFill>
              </a:defRPr>
            </a:lvl8pPr>
            <a:lvl9pPr marL="2743091"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B6F2B-8D43-4006-8507-5A81DEBD0525}"/>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AD9FFE0-0938-4E55-91AF-B6BAE264D8D3}" type="datetimeFigureOut">
              <a:rPr lang="en-US"/>
              <a:pPr>
                <a:defRPr/>
              </a:pPr>
              <a:t>4/17/2019</a:t>
            </a:fld>
            <a:endParaRPr lang="en-US"/>
          </a:p>
        </p:txBody>
      </p:sp>
      <p:sp>
        <p:nvSpPr>
          <p:cNvPr id="5" name="Footer Placeholder 4">
            <a:extLst>
              <a:ext uri="{FF2B5EF4-FFF2-40B4-BE49-F238E27FC236}">
                <a16:creationId xmlns:a16="http://schemas.microsoft.com/office/drawing/2014/main" id="{4BBCFA3A-5A6A-4D4A-85F1-6470390B385A}"/>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648E821-4627-4A22-96DB-A5EA72C52B9A}"/>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80951D3-4838-47EA-986F-F19B0173C7FC}" type="slidenum">
              <a:rPr lang="en-US"/>
              <a:pPr>
                <a:defRPr/>
              </a:pPr>
              <a:t>‹#›</a:t>
            </a:fld>
            <a:endParaRPr lang="en-US"/>
          </a:p>
        </p:txBody>
      </p:sp>
    </p:spTree>
    <p:extLst>
      <p:ext uri="{BB962C8B-B14F-4D97-AF65-F5344CB8AC3E}">
        <p14:creationId xmlns:p14="http://schemas.microsoft.com/office/powerpoint/2010/main" val="57172470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E5CBFF-45D3-4275-BB27-0C387BA7E83D}"/>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8BBFFFA-7A0F-436A-B8EE-6739A1B22559}" type="datetimeFigureOut">
              <a:rPr lang="en-US"/>
              <a:pPr>
                <a:defRPr/>
              </a:pPr>
              <a:t>4/17/2019</a:t>
            </a:fld>
            <a:endParaRPr lang="en-US"/>
          </a:p>
        </p:txBody>
      </p:sp>
      <p:sp>
        <p:nvSpPr>
          <p:cNvPr id="6" name="Footer Placeholder 5">
            <a:extLst>
              <a:ext uri="{FF2B5EF4-FFF2-40B4-BE49-F238E27FC236}">
                <a16:creationId xmlns:a16="http://schemas.microsoft.com/office/drawing/2014/main" id="{959D2143-5D11-4A07-954A-20EA6144CD0A}"/>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C72D92D-71C2-4816-A7F9-3715C2C12E84}"/>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A25FC80-5F8A-4AEE-82C0-07FB0458030C}" type="slidenum">
              <a:rPr lang="en-US"/>
              <a:pPr>
                <a:defRPr/>
              </a:pPr>
              <a:t>‹#›</a:t>
            </a:fld>
            <a:endParaRPr lang="en-US"/>
          </a:p>
        </p:txBody>
      </p:sp>
    </p:spTree>
    <p:extLst>
      <p:ext uri="{BB962C8B-B14F-4D97-AF65-F5344CB8AC3E}">
        <p14:creationId xmlns:p14="http://schemas.microsoft.com/office/powerpoint/2010/main" val="40897073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9" cy="479822"/>
          </a:xfrm>
        </p:spPr>
        <p:txBody>
          <a:bodyPr anchor="b"/>
          <a:lstStyle>
            <a:lvl1pPr marL="0" indent="0">
              <a:buNone/>
              <a:defRPr sz="1800"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9"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B3B73C-E37C-44D1-8A5C-7460397E3F26}"/>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097AB3-B55D-4E81-A256-266F6E846249}" type="datetimeFigureOut">
              <a:rPr lang="en-US"/>
              <a:pPr>
                <a:defRPr/>
              </a:pPr>
              <a:t>4/17/2019</a:t>
            </a:fld>
            <a:endParaRPr lang="en-US"/>
          </a:p>
        </p:txBody>
      </p:sp>
      <p:sp>
        <p:nvSpPr>
          <p:cNvPr id="8" name="Footer Placeholder 7">
            <a:extLst>
              <a:ext uri="{FF2B5EF4-FFF2-40B4-BE49-F238E27FC236}">
                <a16:creationId xmlns:a16="http://schemas.microsoft.com/office/drawing/2014/main" id="{C56BEAC2-910D-420D-8CF5-ACAF0141B335}"/>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903A1276-99D6-4922-B854-DE5A4B96460C}"/>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7E85DA6-D056-4447-A547-46A2069586C9}" type="slidenum">
              <a:rPr lang="en-US"/>
              <a:pPr>
                <a:defRPr/>
              </a:pPr>
              <a:t>‹#›</a:t>
            </a:fld>
            <a:endParaRPr lang="en-US"/>
          </a:p>
        </p:txBody>
      </p:sp>
    </p:spTree>
    <p:extLst>
      <p:ext uri="{BB962C8B-B14F-4D97-AF65-F5344CB8AC3E}">
        <p14:creationId xmlns:p14="http://schemas.microsoft.com/office/powerpoint/2010/main" val="24261424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6ED43B-D53E-41D2-BEE1-AE86883095E6}"/>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12A7EE5-DBCB-4545-B48D-41B94D947C70}" type="datetimeFigureOut">
              <a:rPr lang="en-US"/>
              <a:pPr>
                <a:defRPr/>
              </a:pPr>
              <a:t>4/17/2019</a:t>
            </a:fld>
            <a:endParaRPr lang="en-US"/>
          </a:p>
        </p:txBody>
      </p:sp>
      <p:sp>
        <p:nvSpPr>
          <p:cNvPr id="4" name="Footer Placeholder 3">
            <a:extLst>
              <a:ext uri="{FF2B5EF4-FFF2-40B4-BE49-F238E27FC236}">
                <a16:creationId xmlns:a16="http://schemas.microsoft.com/office/drawing/2014/main" id="{BACAEB15-0C8D-4C63-88F6-4AE13296F3B5}"/>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7FDCA4A5-108B-4082-A9C2-8324DA280BAD}"/>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6ADB2E9-98DF-47CF-88DE-CECAB9BC9ADF}" type="slidenum">
              <a:rPr lang="en-US"/>
              <a:pPr>
                <a:defRPr/>
              </a:pPr>
              <a:t>‹#›</a:t>
            </a:fld>
            <a:endParaRPr lang="en-US"/>
          </a:p>
        </p:txBody>
      </p:sp>
    </p:spTree>
    <p:extLst>
      <p:ext uri="{BB962C8B-B14F-4D97-AF65-F5344CB8AC3E}">
        <p14:creationId xmlns:p14="http://schemas.microsoft.com/office/powerpoint/2010/main" val="29174350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8FF169-7C70-427D-9657-BDCD397A445F}"/>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C32053-2935-494A-A40B-6AA75CEF3FA6}" type="datetimeFigureOut">
              <a:rPr lang="en-US"/>
              <a:pPr>
                <a:defRPr/>
              </a:pPr>
              <a:t>4/17/2019</a:t>
            </a:fld>
            <a:endParaRPr lang="en-US"/>
          </a:p>
        </p:txBody>
      </p:sp>
      <p:sp>
        <p:nvSpPr>
          <p:cNvPr id="3" name="Footer Placeholder 2">
            <a:extLst>
              <a:ext uri="{FF2B5EF4-FFF2-40B4-BE49-F238E27FC236}">
                <a16:creationId xmlns:a16="http://schemas.microsoft.com/office/drawing/2014/main" id="{4F874F47-C5BE-43E1-A7DE-23938792AC43}"/>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87A9BFDF-BD0B-48B6-B731-2CA940F48BB3}"/>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3C9BCC7-E41E-48D2-A9D5-FB273ECA505B}" type="slidenum">
              <a:rPr lang="en-US"/>
              <a:pPr>
                <a:defRPr/>
              </a:pPr>
              <a:t>‹#›</a:t>
            </a:fld>
            <a:endParaRPr lang="en-US"/>
          </a:p>
        </p:txBody>
      </p:sp>
    </p:spTree>
    <p:extLst>
      <p:ext uri="{BB962C8B-B14F-4D97-AF65-F5344CB8AC3E}">
        <p14:creationId xmlns:p14="http://schemas.microsoft.com/office/powerpoint/2010/main" val="41771161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887" indent="0">
              <a:buNone/>
              <a:defRPr sz="900"/>
            </a:lvl2pPr>
            <a:lvl3pPr marL="685772"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FBF945E2-9D93-4983-948A-511EF045D068}"/>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3D5F48-614E-49BF-8F58-1A48191E3353}" type="datetimeFigureOut">
              <a:rPr lang="en-US"/>
              <a:pPr>
                <a:defRPr/>
              </a:pPr>
              <a:t>4/17/2019</a:t>
            </a:fld>
            <a:endParaRPr lang="en-US"/>
          </a:p>
        </p:txBody>
      </p:sp>
      <p:sp>
        <p:nvSpPr>
          <p:cNvPr id="6" name="Footer Placeholder 5">
            <a:extLst>
              <a:ext uri="{FF2B5EF4-FFF2-40B4-BE49-F238E27FC236}">
                <a16:creationId xmlns:a16="http://schemas.microsoft.com/office/drawing/2014/main" id="{01EB57E5-E622-4F3D-9C30-7D532DD02F2A}"/>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C996759-5936-41A3-886B-B4E43CE85F24}"/>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479CC7-45FF-43F4-944F-DFAA46724E77}" type="slidenum">
              <a:rPr lang="en-US"/>
              <a:pPr>
                <a:defRPr/>
              </a:pPr>
              <a:t>‹#›</a:t>
            </a:fld>
            <a:endParaRPr lang="en-US"/>
          </a:p>
        </p:txBody>
      </p:sp>
    </p:spTree>
    <p:extLst>
      <p:ext uri="{BB962C8B-B14F-4D97-AF65-F5344CB8AC3E}">
        <p14:creationId xmlns:p14="http://schemas.microsoft.com/office/powerpoint/2010/main" val="34078766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rtlCol="0">
            <a:normAutofit/>
          </a:bodyPr>
          <a:lstStyle>
            <a:lvl1pPr marL="0" indent="0">
              <a:buNone/>
              <a:defRPr sz="2400"/>
            </a:lvl1pPr>
            <a:lvl2pPr marL="342887" indent="0">
              <a:buNone/>
              <a:defRPr sz="2100"/>
            </a:lvl2pPr>
            <a:lvl3pPr marL="685772" indent="0">
              <a:buNone/>
              <a:defRPr sz="1800"/>
            </a:lvl3pPr>
            <a:lvl4pPr marL="1028659" indent="0">
              <a:buNone/>
              <a:defRPr sz="1500"/>
            </a:lvl4pPr>
            <a:lvl5pPr marL="1371545" indent="0">
              <a:buNone/>
              <a:defRPr sz="1500"/>
            </a:lvl5pPr>
            <a:lvl6pPr marL="1714432" indent="0">
              <a:buNone/>
              <a:defRPr sz="1500"/>
            </a:lvl6pPr>
            <a:lvl7pPr marL="2057318" indent="0">
              <a:buNone/>
              <a:defRPr sz="1500"/>
            </a:lvl7pPr>
            <a:lvl8pPr marL="2400204" indent="0">
              <a:buNone/>
              <a:defRPr sz="1500"/>
            </a:lvl8pPr>
            <a:lvl9pPr marL="2743091" indent="0">
              <a:buNone/>
              <a:defRPr sz="1500"/>
            </a:lvl9pPr>
          </a:lstStyle>
          <a:p>
            <a:pPr lvl="0"/>
            <a:endParaRPr lang="en-US" noProof="0"/>
          </a:p>
        </p:txBody>
      </p:sp>
      <p:sp>
        <p:nvSpPr>
          <p:cNvPr id="4" name="Text Placeholder 3"/>
          <p:cNvSpPr>
            <a:spLocks noGrp="1"/>
          </p:cNvSpPr>
          <p:nvPr>
            <p:ph type="body" sz="half" idx="2"/>
          </p:nvPr>
        </p:nvSpPr>
        <p:spPr>
          <a:xfrm>
            <a:off x="1792289" y="4025503"/>
            <a:ext cx="5486400" cy="603647"/>
          </a:xfrm>
        </p:spPr>
        <p:txBody>
          <a:bodyPr/>
          <a:lstStyle>
            <a:lvl1pPr marL="0" indent="0">
              <a:buNone/>
              <a:defRPr sz="1050"/>
            </a:lvl1pPr>
            <a:lvl2pPr marL="342887" indent="0">
              <a:buNone/>
              <a:defRPr sz="900"/>
            </a:lvl2pPr>
            <a:lvl3pPr marL="685772"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FA4A6CC2-37B4-4519-910B-84830E785660}"/>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F0CBCB2-10B2-4867-A406-5FA70831F19F}" type="datetimeFigureOut">
              <a:rPr lang="en-US"/>
              <a:pPr>
                <a:defRPr/>
              </a:pPr>
              <a:t>4/17/2019</a:t>
            </a:fld>
            <a:endParaRPr lang="en-US"/>
          </a:p>
        </p:txBody>
      </p:sp>
      <p:sp>
        <p:nvSpPr>
          <p:cNvPr id="6" name="Footer Placeholder 5">
            <a:extLst>
              <a:ext uri="{FF2B5EF4-FFF2-40B4-BE49-F238E27FC236}">
                <a16:creationId xmlns:a16="http://schemas.microsoft.com/office/drawing/2014/main" id="{00C86CBC-85B6-4647-BC16-EF0CAD4E8236}"/>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E760514-4C1A-4783-924E-158DCD05A6DE}"/>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A0315F3-5B9A-401C-9785-312272BE9A99}" type="slidenum">
              <a:rPr lang="en-US"/>
              <a:pPr>
                <a:defRPr/>
              </a:pPr>
              <a:t>‹#›</a:t>
            </a:fld>
            <a:endParaRPr lang="en-US"/>
          </a:p>
        </p:txBody>
      </p:sp>
    </p:spTree>
    <p:extLst>
      <p:ext uri="{BB962C8B-B14F-4D97-AF65-F5344CB8AC3E}">
        <p14:creationId xmlns:p14="http://schemas.microsoft.com/office/powerpoint/2010/main" val="14478333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A5C97-E58F-4A28-A4C0-CF02A63E2DCB}"/>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A6DD3C5-6B4C-403D-8769-EDE8795BAAB3}" type="datetimeFigureOut">
              <a:rPr lang="en-US"/>
              <a:pPr>
                <a:defRPr/>
              </a:pPr>
              <a:t>4/17/2019</a:t>
            </a:fld>
            <a:endParaRPr lang="en-US"/>
          </a:p>
        </p:txBody>
      </p:sp>
      <p:sp>
        <p:nvSpPr>
          <p:cNvPr id="5" name="Footer Placeholder 4">
            <a:extLst>
              <a:ext uri="{FF2B5EF4-FFF2-40B4-BE49-F238E27FC236}">
                <a16:creationId xmlns:a16="http://schemas.microsoft.com/office/drawing/2014/main" id="{6A8F0DEB-DA9C-42C9-9A69-E84438AC3281}"/>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DB83632-CBF7-41ED-84DA-C958E1738F6A}"/>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AA3CB5B-8DA8-4E07-80A3-1AED63152F30}" type="slidenum">
              <a:rPr lang="en-US"/>
              <a:pPr>
                <a:defRPr/>
              </a:pPr>
              <a:t>‹#›</a:t>
            </a:fld>
            <a:endParaRPr lang="en-US"/>
          </a:p>
        </p:txBody>
      </p:sp>
    </p:spTree>
    <p:extLst>
      <p:ext uri="{BB962C8B-B14F-4D97-AF65-F5344CB8AC3E}">
        <p14:creationId xmlns:p14="http://schemas.microsoft.com/office/powerpoint/2010/main" val="19219225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A5582-BEEC-4DC7-AB85-6202D300182E}"/>
              </a:ext>
            </a:extLst>
          </p:cNvPr>
          <p:cNvSpPr>
            <a:spLocks noGrp="1"/>
          </p:cNvSpPr>
          <p:nvPr>
            <p:ph type="dt" sz="half" idx="10"/>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F6285B0-4696-44A8-9081-6CC02B858255}" type="datetimeFigureOut">
              <a:rPr lang="en-US"/>
              <a:pPr>
                <a:defRPr/>
              </a:pPr>
              <a:t>4/17/2019</a:t>
            </a:fld>
            <a:endParaRPr lang="en-US"/>
          </a:p>
        </p:txBody>
      </p:sp>
      <p:sp>
        <p:nvSpPr>
          <p:cNvPr id="5" name="Footer Placeholder 4">
            <a:extLst>
              <a:ext uri="{FF2B5EF4-FFF2-40B4-BE49-F238E27FC236}">
                <a16:creationId xmlns:a16="http://schemas.microsoft.com/office/drawing/2014/main" id="{A05B1879-428F-4D47-B7EB-D31266257334}"/>
              </a:ext>
            </a:extLst>
          </p:cNvPr>
          <p:cNvSpPr>
            <a:spLocks noGrp="1"/>
          </p:cNvSpPr>
          <p:nvPr>
            <p:ph type="ftr" sz="quarter" idx="11"/>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14C94E8-6754-4239-949C-55FD142B4C47}"/>
              </a:ext>
            </a:extLst>
          </p:cNvPr>
          <p:cNvSpPr>
            <a:spLocks noGrp="1"/>
          </p:cNvSpPr>
          <p:nvPr>
            <p:ph type="sldNum" sz="quarter" idx="12"/>
          </p:nvPr>
        </p:nvSpPr>
        <p:spPr/>
        <p:txBody>
          <a:bodyPr/>
          <a:lstStyle>
            <a:lvl1pPr defTabSz="571478"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8098742-8A7B-4AF7-BB6D-C613CCD1F534}" type="slidenum">
              <a:rPr lang="en-US"/>
              <a:pPr>
                <a:defRPr/>
              </a:pPr>
              <a:t>‹#›</a:t>
            </a:fld>
            <a:endParaRPr lang="en-US"/>
          </a:p>
        </p:txBody>
      </p:sp>
    </p:spTree>
    <p:extLst>
      <p:ext uri="{BB962C8B-B14F-4D97-AF65-F5344CB8AC3E}">
        <p14:creationId xmlns:p14="http://schemas.microsoft.com/office/powerpoint/2010/main" val="18352866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2240" y="135731"/>
            <a:ext cx="7850187" cy="228600"/>
          </a:xfrm>
        </p:spPr>
        <p:txBody>
          <a:bodyPr/>
          <a:lstStyle/>
          <a:p>
            <a:r>
              <a:rPr lang="en-US"/>
              <a:t>Click to edit Master title style</a:t>
            </a:r>
          </a:p>
        </p:txBody>
      </p:sp>
      <p:sp>
        <p:nvSpPr>
          <p:cNvPr id="3" name="Content Placeholder 2"/>
          <p:cNvSpPr>
            <a:spLocks noGrp="1"/>
          </p:cNvSpPr>
          <p:nvPr>
            <p:ph sz="half" idx="1"/>
          </p:nvPr>
        </p:nvSpPr>
        <p:spPr>
          <a:xfrm>
            <a:off x="1482727" y="1493046"/>
            <a:ext cx="2117725" cy="935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752852" y="1493044"/>
            <a:ext cx="2119313" cy="410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752852" y="2018110"/>
            <a:ext cx="2119313" cy="410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031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9282" y="499072"/>
            <a:ext cx="2194719" cy="38109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2150" y="499072"/>
            <a:ext cx="6491883" cy="38109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3525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re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C55749F5-0587-4AC3-9E6F-F77DF1234CDA}"/>
              </a:ext>
            </a:extLst>
          </p:cNvPr>
          <p:cNvSpPr>
            <a:spLocks noGrp="1"/>
          </p:cNvSpPr>
          <p:nvPr>
            <p:ph type="sldNum" sz="quarter" idx="10"/>
          </p:nvPr>
        </p:nvSpPr>
        <p:spPr>
          <a:xfrm>
            <a:off x="8344297" y="4971852"/>
            <a:ext cx="228203" cy="114101"/>
          </a:xfrm>
          <a:prstGeom prst="rect">
            <a:avLst/>
          </a:prstGeom>
        </p:spPr>
        <p:txBody>
          <a:bodyPr/>
          <a:lstStyle>
            <a:lvl1pPr>
              <a:defRPr>
                <a:solidFill>
                  <a:srgbClr val="FFFFFF"/>
                </a:solidFill>
                <a:cs typeface="Arial"/>
              </a:defRPr>
            </a:lvl1pPr>
          </a:lstStyle>
          <a:p>
            <a:pPr>
              <a:defRPr/>
            </a:pPr>
            <a:fld id="{AC275CE9-8FB3-444D-ABAF-02A98EFFB71A}" type="slidenum">
              <a:rPr lang="en-US"/>
              <a:pPr>
                <a:defRPr/>
              </a:pPr>
              <a:t>‹#›</a:t>
            </a:fld>
            <a:endParaRPr lang="en-US" dirty="0"/>
          </a:p>
        </p:txBody>
      </p:sp>
      <p:sp>
        <p:nvSpPr>
          <p:cNvPr id="4" name="Footer Placeholder 3">
            <a:extLst>
              <a:ext uri="{FF2B5EF4-FFF2-40B4-BE49-F238E27FC236}">
                <a16:creationId xmlns:a16="http://schemas.microsoft.com/office/drawing/2014/main" id="{96C63627-51BC-4D91-8650-21DF1D9B5165}"/>
              </a:ext>
            </a:extLst>
          </p:cNvPr>
          <p:cNvSpPr>
            <a:spLocks noGrp="1"/>
          </p:cNvSpPr>
          <p:nvPr>
            <p:ph type="ftr" sz="quarter" idx="11"/>
          </p:nvPr>
        </p:nvSpPr>
        <p:spPr>
          <a:xfrm>
            <a:off x="571500" y="4971852"/>
            <a:ext cx="7429500" cy="114101"/>
          </a:xfrm>
          <a:prstGeom prst="rect">
            <a:avLst/>
          </a:prstGeom>
        </p:spPr>
        <p:txBody>
          <a:bodyPr/>
          <a:lstStyle>
            <a:lvl1pPr>
              <a:defRPr>
                <a:solidFill>
                  <a:srgbClr val="FFFFFF"/>
                </a:solidFill>
                <a:ea typeface="宋体" pitchFamily="2" charset="-122"/>
                <a:cs typeface="Arial"/>
              </a:defRPr>
            </a:lvl1pPr>
          </a:lstStyle>
          <a:p>
            <a:pPr>
              <a:defRPr/>
            </a:pPr>
            <a:endParaRPr lang="en-US"/>
          </a:p>
        </p:txBody>
      </p:sp>
    </p:spTree>
    <p:extLst>
      <p:ext uri="{BB962C8B-B14F-4D97-AF65-F5344CB8AC3E}">
        <p14:creationId xmlns:p14="http://schemas.microsoft.com/office/powerpoint/2010/main" val="2796950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39"/>
          <p:cNvSpPr txBox="1">
            <a:spLocks noChangeArrowheads="1"/>
          </p:cNvSpPr>
          <p:nvPr userDrawn="1"/>
        </p:nvSpPr>
        <p:spPr bwMode="auto">
          <a:xfrm>
            <a:off x="8091290" y="4837907"/>
            <a:ext cx="582414"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5" tIns="28573" rIns="57145" bIns="28573">
            <a:spAutoFit/>
          </a:bodyPr>
          <a:lstStyle>
            <a:lvl1pPr algn="ctr" defTabSz="1306513">
              <a:defRPr sz="2600">
                <a:solidFill>
                  <a:srgbClr val="000000"/>
                </a:solidFill>
                <a:latin typeface="Arial" panose="020B0604020202020204" pitchFamily="34" charset="0"/>
                <a:cs typeface="Arial" panose="020B0604020202020204" pitchFamily="34" charset="0"/>
              </a:defRPr>
            </a:lvl1pPr>
            <a:lvl2pPr marL="742950" indent="-285750" algn="ctr" defTabSz="1306513">
              <a:defRPr sz="2600">
                <a:solidFill>
                  <a:srgbClr val="000000"/>
                </a:solidFill>
                <a:latin typeface="Arial" panose="020B0604020202020204" pitchFamily="34" charset="0"/>
                <a:cs typeface="Arial" panose="020B0604020202020204" pitchFamily="34" charset="0"/>
              </a:defRPr>
            </a:lvl2pPr>
            <a:lvl3pPr marL="1143000" indent="-228600" algn="ctr" defTabSz="1306513">
              <a:defRPr sz="2600">
                <a:solidFill>
                  <a:srgbClr val="000000"/>
                </a:solidFill>
                <a:latin typeface="Arial" panose="020B0604020202020204" pitchFamily="34" charset="0"/>
                <a:cs typeface="Arial" panose="020B0604020202020204" pitchFamily="34" charset="0"/>
              </a:defRPr>
            </a:lvl3pPr>
            <a:lvl4pPr marL="1600200" indent="-228600" algn="ctr" defTabSz="1306513">
              <a:defRPr sz="2600">
                <a:solidFill>
                  <a:srgbClr val="000000"/>
                </a:solidFill>
                <a:latin typeface="Arial" panose="020B0604020202020204" pitchFamily="34" charset="0"/>
                <a:cs typeface="Arial" panose="020B0604020202020204" pitchFamily="34" charset="0"/>
              </a:defRPr>
            </a:lvl4pPr>
            <a:lvl5pPr marL="2057400" indent="-228600" algn="ctr" defTabSz="1306513">
              <a:defRPr sz="2600">
                <a:solidFill>
                  <a:srgbClr val="000000"/>
                </a:solidFill>
                <a:latin typeface="Arial" panose="020B0604020202020204" pitchFamily="34" charset="0"/>
                <a:cs typeface="Arial" panose="020B0604020202020204" pitchFamily="34" charset="0"/>
              </a:defRPr>
            </a:lvl5pPr>
            <a:lvl6pPr marL="25146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29718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34290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38862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algn="l" eaLnBrk="1" hangingPunct="1">
              <a:spcBef>
                <a:spcPct val="50000"/>
              </a:spcBef>
              <a:defRPr/>
            </a:pPr>
            <a:endParaRPr lang="en-US" altLang="en-US" sz="1625">
              <a:solidFill>
                <a:schemeClr val="tx1"/>
              </a:solidFill>
            </a:endParaRPr>
          </a:p>
        </p:txBody>
      </p:sp>
      <p:pic>
        <p:nvPicPr>
          <p:cNvPr id="5" name="Picture 7" descr="Africa_LogoLockup"/>
          <p:cNvPicPr>
            <a:picLocks noChangeAspect="1" noChangeArrowheads="1"/>
          </p:cNvPicPr>
          <p:nvPr userDrawn="1"/>
        </p:nvPicPr>
        <p:blipFill>
          <a:blip r:embed="rId2">
            <a:extLst>
              <a:ext uri="{28A0092B-C50C-407E-A947-70E740481C1C}">
                <a14:useLocalDpi xmlns:a14="http://schemas.microsoft.com/office/drawing/2010/main" val="0"/>
              </a:ext>
            </a:extLst>
          </a:blip>
          <a:srcRect r="30539"/>
          <a:stretch>
            <a:fillRect/>
          </a:stretch>
        </p:blipFill>
        <p:spPr bwMode="auto">
          <a:xfrm>
            <a:off x="7963297" y="428625"/>
            <a:ext cx="830462" cy="43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ResearchTex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3977" y="582415"/>
            <a:ext cx="1582539"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AfricaSilo"/>
          <p:cNvPicPr>
            <a:picLocks noChangeAspect="1" noChangeArrowheads="1"/>
          </p:cNvPicPr>
          <p:nvPr userDrawn="1"/>
        </p:nvPicPr>
        <p:blipFill>
          <a:blip r:embed="rId4">
            <a:extLst>
              <a:ext uri="{28A0092B-C50C-407E-A947-70E740481C1C}">
                <a14:useLocalDpi xmlns:a14="http://schemas.microsoft.com/office/drawing/2010/main" val="0"/>
              </a:ext>
            </a:extLst>
          </a:blip>
          <a:srcRect t="53795" r="37491"/>
          <a:stretch>
            <a:fillRect/>
          </a:stretch>
        </p:blipFill>
        <p:spPr bwMode="auto">
          <a:xfrm>
            <a:off x="1" y="2841625"/>
            <a:ext cx="553442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ctrTitle"/>
          </p:nvPr>
        </p:nvSpPr>
        <p:spPr>
          <a:xfrm>
            <a:off x="363142" y="1254125"/>
            <a:ext cx="4382492" cy="1022946"/>
          </a:xfrm>
        </p:spPr>
        <p:txBody>
          <a:bodyPr/>
          <a:lstStyle>
            <a:lvl1pPr>
              <a:defRPr sz="2750" b="1"/>
            </a:lvl1pPr>
          </a:lstStyle>
          <a:p>
            <a:r>
              <a:rPr lang="en-US"/>
              <a:t>Click to edit Master title style</a:t>
            </a:r>
          </a:p>
        </p:txBody>
      </p:sp>
      <p:sp>
        <p:nvSpPr>
          <p:cNvPr id="52227" name="Rectangle 3"/>
          <p:cNvSpPr>
            <a:spLocks noGrp="1" noChangeArrowheads="1"/>
          </p:cNvSpPr>
          <p:nvPr>
            <p:ph type="subTitle" idx="1"/>
          </p:nvPr>
        </p:nvSpPr>
        <p:spPr>
          <a:xfrm>
            <a:off x="4878587" y="1425774"/>
            <a:ext cx="3245445" cy="862211"/>
          </a:xfrm>
        </p:spPr>
        <p:txBody>
          <a:bodyPr/>
          <a:lstStyle>
            <a:lvl1pPr marL="0" indent="0">
              <a:buFont typeface="Arial" charset="0"/>
              <a:buNone/>
              <a:defRPr sz="1375"/>
            </a:lvl1pPr>
          </a:lstStyle>
          <a:p>
            <a:r>
              <a:rPr lang="en-US"/>
              <a:t>Click to edit Master subtitle style</a:t>
            </a:r>
          </a:p>
        </p:txBody>
      </p:sp>
    </p:spTree>
    <p:extLst>
      <p:ext uri="{BB962C8B-B14F-4D97-AF65-F5344CB8AC3E}">
        <p14:creationId xmlns:p14="http://schemas.microsoft.com/office/powerpoint/2010/main" val="40911478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81877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4977"/>
            <a:ext cx="7772797" cy="1021953"/>
          </a:xfrm>
        </p:spPr>
        <p:txBody>
          <a:bodyPr/>
          <a:lstStyle>
            <a:lvl1pPr algn="l">
              <a:defRPr sz="2500" b="1" cap="all"/>
            </a:lvl1pPr>
          </a:lstStyle>
          <a:p>
            <a:r>
              <a:rPr lang="en-US"/>
              <a:t>Click to edit Master title style</a:t>
            </a:r>
          </a:p>
        </p:txBody>
      </p:sp>
      <p:sp>
        <p:nvSpPr>
          <p:cNvPr id="3" name="Text Placeholder 2"/>
          <p:cNvSpPr>
            <a:spLocks noGrp="1"/>
          </p:cNvSpPr>
          <p:nvPr>
            <p:ph type="body" idx="1"/>
          </p:nvPr>
        </p:nvSpPr>
        <p:spPr>
          <a:xfrm>
            <a:off x="722313" y="2179837"/>
            <a:ext cx="7772797" cy="1125141"/>
          </a:xfrm>
        </p:spPr>
        <p:txBody>
          <a:bodyPr anchor="b"/>
          <a:lstStyle>
            <a:lvl1pPr marL="0" indent="0">
              <a:buNone/>
              <a:defRPr sz="1250"/>
            </a:lvl1pPr>
            <a:lvl2pPr marL="285739" indent="0">
              <a:buNone/>
              <a:defRPr sz="1125"/>
            </a:lvl2pPr>
            <a:lvl3pPr marL="571478" indent="0">
              <a:buNone/>
              <a:defRPr sz="1000"/>
            </a:lvl3pPr>
            <a:lvl4pPr marL="857216" indent="0">
              <a:buNone/>
              <a:defRPr sz="875"/>
            </a:lvl4pPr>
            <a:lvl5pPr marL="1142954" indent="0">
              <a:buNone/>
              <a:defRPr sz="875"/>
            </a:lvl5pPr>
            <a:lvl6pPr marL="1428693" indent="0">
              <a:buNone/>
              <a:defRPr sz="875"/>
            </a:lvl6pPr>
            <a:lvl7pPr marL="1714432" indent="0">
              <a:buNone/>
              <a:defRPr sz="875"/>
            </a:lvl7pPr>
            <a:lvl8pPr marL="2000170" indent="0">
              <a:buNone/>
              <a:defRPr sz="875"/>
            </a:lvl8pPr>
            <a:lvl9pPr marL="2285909" indent="0">
              <a:buNone/>
              <a:defRPr sz="875"/>
            </a:lvl9pPr>
          </a:lstStyle>
          <a:p>
            <a:pPr lvl="0"/>
            <a:r>
              <a:rPr lang="en-US"/>
              <a:t>Click to edit Master text styles</a:t>
            </a:r>
          </a:p>
        </p:txBody>
      </p:sp>
    </p:spTree>
    <p:extLst>
      <p:ext uri="{BB962C8B-B14F-4D97-AF65-F5344CB8AC3E}">
        <p14:creationId xmlns:p14="http://schemas.microsoft.com/office/powerpoint/2010/main" val="168992124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2149" y="1393032"/>
            <a:ext cx="4342805" cy="2917031"/>
          </a:xfrm>
        </p:spPr>
        <p:txBody>
          <a:bodyPr/>
          <a:lstStyle>
            <a:lvl1pPr>
              <a:defRPr sz="1750"/>
            </a:lvl1pPr>
            <a:lvl2pPr>
              <a:defRPr sz="1500"/>
            </a:lvl2pPr>
            <a:lvl3pPr>
              <a:defRPr sz="12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204" y="1393032"/>
            <a:ext cx="4343797" cy="2917031"/>
          </a:xfrm>
        </p:spPr>
        <p:txBody>
          <a:bodyPr/>
          <a:lstStyle>
            <a:lvl1pPr>
              <a:defRPr sz="1750"/>
            </a:lvl1pPr>
            <a:lvl2pPr>
              <a:defRPr sz="1500"/>
            </a:lvl2pPr>
            <a:lvl3pPr>
              <a:defRPr sz="12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335542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399" y="206375"/>
            <a:ext cx="8229203"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99" y="1150937"/>
            <a:ext cx="4040188" cy="480219"/>
          </a:xfrm>
        </p:spPr>
        <p:txBody>
          <a:bodyPr anchor="b"/>
          <a:lstStyle>
            <a:lvl1pPr marL="0" indent="0">
              <a:buNone/>
              <a:defRPr sz="1500" b="1"/>
            </a:lvl1pPr>
            <a:lvl2pPr marL="285739" indent="0">
              <a:buNone/>
              <a:defRPr sz="1250" b="1"/>
            </a:lvl2pPr>
            <a:lvl3pPr marL="571478" indent="0">
              <a:buNone/>
              <a:defRPr sz="1125" b="1"/>
            </a:lvl3pPr>
            <a:lvl4pPr marL="857216" indent="0">
              <a:buNone/>
              <a:defRPr sz="1000" b="1"/>
            </a:lvl4pPr>
            <a:lvl5pPr marL="1142954" indent="0">
              <a:buNone/>
              <a:defRPr sz="1000" b="1"/>
            </a:lvl5pPr>
            <a:lvl6pPr marL="1428693" indent="0">
              <a:buNone/>
              <a:defRPr sz="1000" b="1"/>
            </a:lvl6pPr>
            <a:lvl7pPr marL="1714432" indent="0">
              <a:buNone/>
              <a:defRPr sz="1000" b="1"/>
            </a:lvl7pPr>
            <a:lvl8pPr marL="2000170" indent="0">
              <a:buNone/>
              <a:defRPr sz="1000" b="1"/>
            </a:lvl8pPr>
            <a:lvl9pPr marL="2285909" indent="0">
              <a:buNone/>
              <a:defRPr sz="1000" b="1"/>
            </a:lvl9pPr>
          </a:lstStyle>
          <a:p>
            <a:pPr lvl="0"/>
            <a:r>
              <a:rPr lang="en-US"/>
              <a:t>Click to edit Master text styles</a:t>
            </a:r>
          </a:p>
        </p:txBody>
      </p:sp>
      <p:sp>
        <p:nvSpPr>
          <p:cNvPr id="4" name="Content Placeholder 3"/>
          <p:cNvSpPr>
            <a:spLocks noGrp="1"/>
          </p:cNvSpPr>
          <p:nvPr>
            <p:ph sz="half" idx="2"/>
          </p:nvPr>
        </p:nvSpPr>
        <p:spPr>
          <a:xfrm>
            <a:off x="457399" y="1631157"/>
            <a:ext cx="4040188" cy="2963665"/>
          </a:xfrm>
        </p:spPr>
        <p:txBody>
          <a:bodyPr/>
          <a:lstStyle>
            <a:lvl1pPr>
              <a:defRPr sz="1500"/>
            </a:lvl1pPr>
            <a:lvl2pPr>
              <a:defRPr sz="1250"/>
            </a:lvl2pPr>
            <a:lvl3pPr>
              <a:defRPr sz="1125"/>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22" y="1150937"/>
            <a:ext cx="4041180" cy="480219"/>
          </a:xfrm>
        </p:spPr>
        <p:txBody>
          <a:bodyPr anchor="b"/>
          <a:lstStyle>
            <a:lvl1pPr marL="0" indent="0">
              <a:buNone/>
              <a:defRPr sz="1500" b="1"/>
            </a:lvl1pPr>
            <a:lvl2pPr marL="285739" indent="0">
              <a:buNone/>
              <a:defRPr sz="1250" b="1"/>
            </a:lvl2pPr>
            <a:lvl3pPr marL="571478" indent="0">
              <a:buNone/>
              <a:defRPr sz="1125" b="1"/>
            </a:lvl3pPr>
            <a:lvl4pPr marL="857216" indent="0">
              <a:buNone/>
              <a:defRPr sz="1000" b="1"/>
            </a:lvl4pPr>
            <a:lvl5pPr marL="1142954" indent="0">
              <a:buNone/>
              <a:defRPr sz="1000" b="1"/>
            </a:lvl5pPr>
            <a:lvl6pPr marL="1428693" indent="0">
              <a:buNone/>
              <a:defRPr sz="1000" b="1"/>
            </a:lvl6pPr>
            <a:lvl7pPr marL="1714432" indent="0">
              <a:buNone/>
              <a:defRPr sz="1000" b="1"/>
            </a:lvl7pPr>
            <a:lvl8pPr marL="2000170" indent="0">
              <a:buNone/>
              <a:defRPr sz="1000" b="1"/>
            </a:lvl8pPr>
            <a:lvl9pPr marL="2285909" indent="0">
              <a:buNone/>
              <a:defRPr sz="1000" b="1"/>
            </a:lvl9pPr>
          </a:lstStyle>
          <a:p>
            <a:pPr lvl="0"/>
            <a:r>
              <a:rPr lang="en-US"/>
              <a:t>Click to edit Master text styles</a:t>
            </a:r>
          </a:p>
        </p:txBody>
      </p:sp>
      <p:sp>
        <p:nvSpPr>
          <p:cNvPr id="6" name="Content Placeholder 5"/>
          <p:cNvSpPr>
            <a:spLocks noGrp="1"/>
          </p:cNvSpPr>
          <p:nvPr>
            <p:ph sz="quarter" idx="4"/>
          </p:nvPr>
        </p:nvSpPr>
        <p:spPr>
          <a:xfrm>
            <a:off x="4645422" y="1631157"/>
            <a:ext cx="4041180" cy="2963665"/>
          </a:xfrm>
        </p:spPr>
        <p:txBody>
          <a:bodyPr/>
          <a:lstStyle>
            <a:lvl1pPr>
              <a:defRPr sz="1500"/>
            </a:lvl1pPr>
            <a:lvl2pPr>
              <a:defRPr sz="1250"/>
            </a:lvl2pPr>
            <a:lvl3pPr>
              <a:defRPr sz="1125"/>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50295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53120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9144000" cy="5143500"/>
          </a:xfrm>
          <a:solidFill>
            <a:schemeClr val="accent3"/>
          </a:solidFill>
        </p:spPr>
        <p:txBody>
          <a:bodyPr lIns="365760" tIns="685800" rIns="365760" bIns="1828800"/>
          <a:lstStyle>
            <a:lvl1pPr marL="0" indent="0">
              <a:lnSpc>
                <a:spcPts val="3400"/>
              </a:lnSpc>
              <a:spcBef>
                <a:spcPts val="1200"/>
              </a:spcBef>
              <a:buNone/>
              <a:defRPr lang="en-US" sz="3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3600" kern="1200" smtClean="0">
                <a:solidFill>
                  <a:schemeClr val="accent3">
                    <a:lumMod val="75000"/>
                  </a:schemeClr>
                </a:solidFill>
                <a:latin typeface="Arial" pitchFamily="34" charset="0"/>
                <a:ea typeface="+mn-ea"/>
                <a:cs typeface="Arial" pitchFamily="34" charset="0"/>
              </a:defRPr>
            </a:lvl2pPr>
            <a:lvl3pPr marL="0" indent="0">
              <a:buNone/>
              <a:defRPr lang="en-US" sz="3600" kern="1200" smtClean="0">
                <a:solidFill>
                  <a:schemeClr val="accent3">
                    <a:lumMod val="75000"/>
                  </a:schemeClr>
                </a:solidFill>
                <a:latin typeface="Arial" pitchFamily="34" charset="0"/>
                <a:ea typeface="+mn-ea"/>
                <a:cs typeface="Arial" pitchFamily="34" charset="0"/>
              </a:defRPr>
            </a:lvl3pPr>
            <a:lvl4pPr marL="0" indent="0">
              <a:buNone/>
              <a:defRPr lang="en-US" sz="3600" kern="1200" smtClean="0">
                <a:solidFill>
                  <a:schemeClr val="accent3">
                    <a:lumMod val="75000"/>
                  </a:schemeClr>
                </a:solidFill>
                <a:latin typeface="Arial" pitchFamily="34" charset="0"/>
                <a:ea typeface="+mn-ea"/>
                <a:cs typeface="Arial" pitchFamily="34" charset="0"/>
              </a:defRPr>
            </a:lvl4pPr>
            <a:lvl5pPr marL="0" indent="0">
              <a:buNone/>
              <a:defRPr lang="en-US" sz="36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3539060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36570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99" y="204391"/>
            <a:ext cx="3008312" cy="872133"/>
          </a:xfrm>
        </p:spPr>
        <p:txBody>
          <a:bodyPr anchor="b"/>
          <a:lstStyle>
            <a:lvl1pPr algn="l">
              <a:defRPr sz="1250" b="1"/>
            </a:lvl1pPr>
          </a:lstStyle>
          <a:p>
            <a:r>
              <a:rPr lang="en-US"/>
              <a:t>Click to edit Master title style</a:t>
            </a:r>
          </a:p>
        </p:txBody>
      </p:sp>
      <p:sp>
        <p:nvSpPr>
          <p:cNvPr id="3" name="Content Placeholder 2"/>
          <p:cNvSpPr>
            <a:spLocks noGrp="1"/>
          </p:cNvSpPr>
          <p:nvPr>
            <p:ph idx="1"/>
          </p:nvPr>
        </p:nvSpPr>
        <p:spPr>
          <a:xfrm>
            <a:off x="3574852" y="204391"/>
            <a:ext cx="5111750" cy="4390430"/>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399" y="1076524"/>
            <a:ext cx="3008312" cy="3518297"/>
          </a:xfrm>
        </p:spPr>
        <p:txBody>
          <a:bodyPr/>
          <a:lstStyle>
            <a:lvl1pPr marL="0" indent="0">
              <a:buNone/>
              <a:defRPr sz="875"/>
            </a:lvl1pPr>
            <a:lvl2pPr marL="285739" indent="0">
              <a:buNone/>
              <a:defRPr sz="750"/>
            </a:lvl2pPr>
            <a:lvl3pPr marL="571478" indent="0">
              <a:buNone/>
              <a:defRPr sz="625"/>
            </a:lvl3pPr>
            <a:lvl4pPr marL="857216" indent="0">
              <a:buNone/>
              <a:defRPr sz="563"/>
            </a:lvl4pPr>
            <a:lvl5pPr marL="1142954" indent="0">
              <a:buNone/>
              <a:defRPr sz="563"/>
            </a:lvl5pPr>
            <a:lvl6pPr marL="1428693" indent="0">
              <a:buNone/>
              <a:defRPr sz="563"/>
            </a:lvl6pPr>
            <a:lvl7pPr marL="1714432" indent="0">
              <a:buNone/>
              <a:defRPr sz="563"/>
            </a:lvl7pPr>
            <a:lvl8pPr marL="2000170" indent="0">
              <a:buNone/>
              <a:defRPr sz="563"/>
            </a:lvl8pPr>
            <a:lvl9pPr marL="2285909" indent="0">
              <a:buNone/>
              <a:defRPr sz="563"/>
            </a:lvl9pPr>
          </a:lstStyle>
          <a:p>
            <a:pPr lvl="0"/>
            <a:r>
              <a:rPr lang="en-US"/>
              <a:t>Click to edit Master text styles</a:t>
            </a:r>
          </a:p>
        </p:txBody>
      </p:sp>
    </p:spTree>
    <p:extLst>
      <p:ext uri="{BB962C8B-B14F-4D97-AF65-F5344CB8AC3E}">
        <p14:creationId xmlns:p14="http://schemas.microsoft.com/office/powerpoint/2010/main" val="56845209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649"/>
            <a:ext cx="5486797" cy="424656"/>
          </a:xfrm>
        </p:spPr>
        <p:txBody>
          <a:bodyPr anchor="b"/>
          <a:lstStyle>
            <a:lvl1pPr algn="l">
              <a:defRPr sz="1250" b="1"/>
            </a:lvl1pPr>
          </a:lstStyle>
          <a:p>
            <a:r>
              <a:rPr lang="en-US"/>
              <a:t>Click to edit Master title style</a:t>
            </a:r>
          </a:p>
        </p:txBody>
      </p:sp>
      <p:sp>
        <p:nvSpPr>
          <p:cNvPr id="3" name="Picture Placeholder 2"/>
          <p:cNvSpPr>
            <a:spLocks noGrp="1"/>
          </p:cNvSpPr>
          <p:nvPr>
            <p:ph type="pic" idx="1"/>
          </p:nvPr>
        </p:nvSpPr>
        <p:spPr>
          <a:xfrm>
            <a:off x="1791891" y="459384"/>
            <a:ext cx="5486797" cy="3086695"/>
          </a:xfrm>
        </p:spPr>
        <p:txBody>
          <a:bodyPr/>
          <a:lstStyle>
            <a:lvl1pPr marL="0" indent="0">
              <a:buNone/>
              <a:defRPr sz="2000"/>
            </a:lvl1pPr>
            <a:lvl2pPr marL="285739" indent="0">
              <a:buNone/>
              <a:defRPr sz="1750"/>
            </a:lvl2pPr>
            <a:lvl3pPr marL="571478" indent="0">
              <a:buNone/>
              <a:defRPr sz="1500"/>
            </a:lvl3pPr>
            <a:lvl4pPr marL="857216" indent="0">
              <a:buNone/>
              <a:defRPr sz="1250"/>
            </a:lvl4pPr>
            <a:lvl5pPr marL="1142954" indent="0">
              <a:buNone/>
              <a:defRPr sz="1250"/>
            </a:lvl5pPr>
            <a:lvl6pPr marL="1428693" indent="0">
              <a:buNone/>
              <a:defRPr sz="1250"/>
            </a:lvl6pPr>
            <a:lvl7pPr marL="1714432" indent="0">
              <a:buNone/>
              <a:defRPr sz="1250"/>
            </a:lvl7pPr>
            <a:lvl8pPr marL="2000170" indent="0">
              <a:buNone/>
              <a:defRPr sz="1250"/>
            </a:lvl8pPr>
            <a:lvl9pPr marL="2285909" indent="0">
              <a:buNone/>
              <a:defRPr sz="1250"/>
            </a:lvl9pPr>
          </a:lstStyle>
          <a:p>
            <a:pPr lvl="0"/>
            <a:endParaRPr lang="en-US" noProof="0"/>
          </a:p>
        </p:txBody>
      </p:sp>
      <p:sp>
        <p:nvSpPr>
          <p:cNvPr id="4" name="Text Placeholder 3"/>
          <p:cNvSpPr>
            <a:spLocks noGrp="1"/>
          </p:cNvSpPr>
          <p:nvPr>
            <p:ph type="body" sz="half" idx="2"/>
          </p:nvPr>
        </p:nvSpPr>
        <p:spPr>
          <a:xfrm>
            <a:off x="1791891" y="4025306"/>
            <a:ext cx="5486797" cy="604242"/>
          </a:xfrm>
        </p:spPr>
        <p:txBody>
          <a:bodyPr/>
          <a:lstStyle>
            <a:lvl1pPr marL="0" indent="0">
              <a:buNone/>
              <a:defRPr sz="875"/>
            </a:lvl1pPr>
            <a:lvl2pPr marL="285739" indent="0">
              <a:buNone/>
              <a:defRPr sz="750"/>
            </a:lvl2pPr>
            <a:lvl3pPr marL="571478" indent="0">
              <a:buNone/>
              <a:defRPr sz="625"/>
            </a:lvl3pPr>
            <a:lvl4pPr marL="857216" indent="0">
              <a:buNone/>
              <a:defRPr sz="563"/>
            </a:lvl4pPr>
            <a:lvl5pPr marL="1142954" indent="0">
              <a:buNone/>
              <a:defRPr sz="563"/>
            </a:lvl5pPr>
            <a:lvl6pPr marL="1428693" indent="0">
              <a:buNone/>
              <a:defRPr sz="563"/>
            </a:lvl6pPr>
            <a:lvl7pPr marL="1714432" indent="0">
              <a:buNone/>
              <a:defRPr sz="563"/>
            </a:lvl7pPr>
            <a:lvl8pPr marL="2000170" indent="0">
              <a:buNone/>
              <a:defRPr sz="563"/>
            </a:lvl8pPr>
            <a:lvl9pPr marL="2285909" indent="0">
              <a:buNone/>
              <a:defRPr sz="563"/>
            </a:lvl9pPr>
          </a:lstStyle>
          <a:p>
            <a:pPr lvl="0"/>
            <a:r>
              <a:rPr lang="en-US"/>
              <a:t>Click to edit Master text styles</a:t>
            </a:r>
          </a:p>
        </p:txBody>
      </p:sp>
    </p:spTree>
    <p:extLst>
      <p:ext uri="{BB962C8B-B14F-4D97-AF65-F5344CB8AC3E}">
        <p14:creationId xmlns:p14="http://schemas.microsoft.com/office/powerpoint/2010/main" val="162051461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01736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9281" y="499072"/>
            <a:ext cx="2194719" cy="38109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2149" y="499072"/>
            <a:ext cx="6491882" cy="38109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938355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9144000" cy="5143500"/>
          </a:xfrm>
        </p:spPr>
        <p:txBody>
          <a:bodyPr lIns="4754880" tIns="1920240" rIns="0" bIns="0">
            <a:normAutofit/>
          </a:bodyPr>
          <a:lstStyle>
            <a:lvl1pPr marL="0" indent="0">
              <a:buNone/>
              <a:defRPr sz="1800">
                <a:latin typeface="Arial" panose="020B0604020202020204" pitchFamily="34" charset="0"/>
                <a:cs typeface="Arial" panose="020B0604020202020204" pitchFamily="34" charset="0"/>
              </a:defRPr>
            </a:lvl1pPr>
          </a:lstStyle>
          <a:p>
            <a:r>
              <a:rPr lang="en-US" dirty="0"/>
              <a:t>Click on the icon to insert a </a:t>
            </a:r>
            <a:br>
              <a:rPr lang="en-US" dirty="0"/>
            </a:br>
            <a:r>
              <a:rPr lang="en-US" dirty="0"/>
              <a:t>new photo. Detailed instructions </a:t>
            </a:r>
            <a:br>
              <a:rPr lang="en-US" dirty="0"/>
            </a:br>
            <a:r>
              <a:rPr lang="en-US" dirty="0"/>
              <a:t>can be found on the slide titled</a:t>
            </a:r>
            <a:br>
              <a:rPr lang="en-US" dirty="0"/>
            </a:br>
            <a:r>
              <a:rPr lang="en-US" dirty="0"/>
              <a:t>“CHANGING THE PHOTO ON </a:t>
            </a:r>
            <a:br>
              <a:rPr lang="en-US" dirty="0"/>
            </a:br>
            <a:r>
              <a:rPr lang="en-US" dirty="0"/>
              <a:t>YOUR TITLE SLIDE.”</a:t>
            </a:r>
          </a:p>
        </p:txBody>
      </p:sp>
      <p:sp>
        <p:nvSpPr>
          <p:cNvPr id="2" name="Title 1"/>
          <p:cNvSpPr>
            <a:spLocks noGrp="1"/>
          </p:cNvSpPr>
          <p:nvPr>
            <p:ph type="ctrTitle" hasCustomPrompt="1"/>
          </p:nvPr>
        </p:nvSpPr>
        <p:spPr>
          <a:xfrm>
            <a:off x="365125" y="1844777"/>
            <a:ext cx="4140200" cy="847549"/>
          </a:xfrm>
        </p:spPr>
        <p:txBody>
          <a:bodyPr/>
          <a:lstStyle>
            <a:lvl1pPr>
              <a:defRPr b="0" baseline="0">
                <a:solidFill>
                  <a:schemeClr val="bg1"/>
                </a:solidFill>
              </a:defRPr>
            </a:lvl1pPr>
          </a:lstStyle>
          <a:p>
            <a:r>
              <a:rPr lang="en-US"/>
              <a:t>INSERT MAIN TITLE HERE – UP TO 2 LINES (ALL CAPS)</a:t>
            </a:r>
            <a:endParaRPr lang="en-US" dirty="0"/>
          </a:p>
        </p:txBody>
      </p:sp>
      <p:sp>
        <p:nvSpPr>
          <p:cNvPr id="3" name="Subtitle 2"/>
          <p:cNvSpPr>
            <a:spLocks noGrp="1"/>
          </p:cNvSpPr>
          <p:nvPr>
            <p:ph type="subTitle" idx="1" hasCustomPrompt="1"/>
          </p:nvPr>
        </p:nvSpPr>
        <p:spPr>
          <a:xfrm>
            <a:off x="365127" y="2722336"/>
            <a:ext cx="4140200" cy="522515"/>
          </a:xfrm>
        </p:spPr>
        <p:txBody>
          <a:bodyPr/>
          <a:lstStyle>
            <a:lvl1pPr marL="0" indent="0" algn="l">
              <a:spcBef>
                <a:spcPts val="0"/>
              </a:spcBef>
              <a:buNone/>
              <a:defRPr sz="1400" b="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7" y="4056063"/>
            <a:ext cx="4140200" cy="760868"/>
          </a:xfrm>
        </p:spPr>
        <p:txBody>
          <a:bodyPr/>
          <a:lstStyle>
            <a:lvl1pPr marL="1588" indent="0">
              <a:lnSpc>
                <a:spcPts val="1700"/>
              </a:lnSpc>
              <a:spcBef>
                <a:spcPts val="0"/>
              </a:spcBef>
              <a:buNone/>
              <a:defRPr sz="1200">
                <a:solidFill>
                  <a:schemeClr val="bg1"/>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bg1"/>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5" y="3493009"/>
            <a:ext cx="4140201" cy="274637"/>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solidFill>
                <a:srgbClr val="FFFFFF"/>
              </a:solidFill>
            </a:endParaRPr>
          </a:p>
        </p:txBody>
      </p:sp>
      <p:sp>
        <p:nvSpPr>
          <p:cNvPr id="8" name="Footer Placeholder 3"/>
          <p:cNvSpPr>
            <a:spLocks noGrp="1"/>
          </p:cNvSpPr>
          <p:nvPr>
            <p:ph type="ftr" sz="quarter" idx="15"/>
          </p:nvPr>
        </p:nvSpPr>
        <p:spPr>
          <a:xfrm>
            <a:off x="5816600" y="4895959"/>
            <a:ext cx="2895600" cy="155598"/>
          </a:xfrm>
        </p:spPr>
        <p:txBody>
          <a:bodyPr/>
          <a:lstStyle>
            <a:lvl1pPr>
              <a:defRPr sz="500">
                <a:solidFill>
                  <a:schemeClr val="bg1"/>
                </a:solidFill>
              </a:defRPr>
            </a:lvl1pPr>
          </a:lstStyle>
          <a:p>
            <a:pPr algn="r"/>
            <a:r>
              <a:rPr lang="en-US"/>
              <a:t>© Bill &amp; Melinda Gates Foundation      |</a:t>
            </a:r>
            <a:endParaRPr lang="en-US" dirty="0"/>
          </a:p>
        </p:txBody>
      </p:sp>
    </p:spTree>
    <p:extLst>
      <p:ext uri="{BB962C8B-B14F-4D97-AF65-F5344CB8AC3E}">
        <p14:creationId xmlns:p14="http://schemas.microsoft.com/office/powerpoint/2010/main" val="2995898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126" y="1864705"/>
            <a:ext cx="8347074" cy="711809"/>
          </a:xfrm>
          <a:prstGeom prst="rect">
            <a:avLst/>
          </a:prstGeom>
        </p:spPr>
        <p:txBody>
          <a:bodyPr anchor="ctr"/>
          <a:lstStyle>
            <a:lvl1pPr>
              <a:lnSpc>
                <a:spcPts val="2300"/>
              </a:lnSpc>
              <a:defRPr sz="2300" b="0" baseline="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365126" y="2626208"/>
            <a:ext cx="8347075" cy="440164"/>
          </a:xfrm>
        </p:spPr>
        <p:txBody>
          <a:bodyPr anchor="ctr"/>
          <a:lstStyle>
            <a:lvl1pPr marL="0" indent="0" algn="l">
              <a:spcBef>
                <a:spcPts val="0"/>
              </a:spcBef>
              <a:buNone/>
              <a:defRPr sz="1400" b="0">
                <a:solidFill>
                  <a:schemeClr val="accent4"/>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6" y="4059937"/>
            <a:ext cx="8329613" cy="760868"/>
          </a:xfrm>
        </p:spPr>
        <p:txBody>
          <a:bodyPr/>
          <a:lstStyle>
            <a:lvl1pPr marL="1588" indent="0">
              <a:lnSpc>
                <a:spcPts val="1700"/>
              </a:lnSpc>
              <a:spcBef>
                <a:spcPts val="0"/>
              </a:spcBef>
              <a:buNone/>
              <a:defRPr sz="1200">
                <a:solidFill>
                  <a:schemeClr val="accent6">
                    <a:lumMod val="50000"/>
                    <a:lumOff val="50000"/>
                  </a:schemeClr>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accent6">
                    <a:lumMod val="50000"/>
                    <a:lumOff val="50000"/>
                  </a:schemeClr>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6" y="3493009"/>
            <a:ext cx="8347075" cy="274637"/>
          </a:xfrm>
          <a:prstGeom prst="rect">
            <a:avLst/>
          </a:prstGeom>
        </p:spPr>
        <p:txBody>
          <a:bodyPr vert="horz" lIns="0" tIns="0" rIns="0" bIns="0" rtlCol="0" anchor="ctr"/>
          <a:lstStyle>
            <a:lvl1pPr algn="l">
              <a:defRPr sz="12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dirty="0">
              <a:solidFill>
                <a:srgbClr val="000000">
                  <a:lumMod val="50000"/>
                  <a:lumOff val="50000"/>
                </a:srgbClr>
              </a:solidFill>
            </a:endParaRPr>
          </a:p>
        </p:txBody>
      </p:sp>
      <p:cxnSp>
        <p:nvCxnSpPr>
          <p:cNvPr id="11" name="Straight Connector 10"/>
          <p:cNvCxnSpPr/>
          <p:nvPr userDrawn="1"/>
        </p:nvCxnSpPr>
        <p:spPr>
          <a:xfrm>
            <a:off x="365126" y="3220289"/>
            <a:ext cx="8347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6280" y="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5816600" y="4895959"/>
            <a:ext cx="2895600" cy="155598"/>
          </a:xfrm>
        </p:spPr>
        <p:txBody>
          <a:bodyPr/>
          <a:lstStyle>
            <a:lvl1pPr>
              <a:defRPr sz="500"/>
            </a:lvl1pPr>
          </a:lstStyle>
          <a:p>
            <a:pPr algn="r"/>
            <a:r>
              <a:rPr lang="en-US"/>
              <a:t>© Bill &amp; Melinda Gates Foundation      |</a:t>
            </a:r>
            <a:endParaRPr lang="en-US" dirty="0"/>
          </a:p>
        </p:txBody>
      </p:sp>
    </p:spTree>
    <p:extLst>
      <p:ext uri="{BB962C8B-B14F-4D97-AF65-F5344CB8AC3E}">
        <p14:creationId xmlns:p14="http://schemas.microsoft.com/office/powerpoint/2010/main" val="3593964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9144000" cy="5143500"/>
          </a:xfrm>
          <a:solidFill>
            <a:schemeClr val="accent3"/>
          </a:solidFill>
        </p:spPr>
        <p:txBody>
          <a:bodyPr lIns="365760" tIns="685800" rIns="365760" bIns="1828800"/>
          <a:lstStyle>
            <a:lvl1pPr marL="0" indent="0">
              <a:lnSpc>
                <a:spcPts val="3400"/>
              </a:lnSpc>
              <a:spcBef>
                <a:spcPts val="1200"/>
              </a:spcBef>
              <a:buNone/>
              <a:defRPr lang="en-US" sz="3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3600" kern="1200" smtClean="0">
                <a:solidFill>
                  <a:schemeClr val="accent3">
                    <a:lumMod val="75000"/>
                  </a:schemeClr>
                </a:solidFill>
                <a:latin typeface="Arial" pitchFamily="34" charset="0"/>
                <a:ea typeface="+mn-ea"/>
                <a:cs typeface="Arial" pitchFamily="34" charset="0"/>
              </a:defRPr>
            </a:lvl2pPr>
            <a:lvl3pPr marL="0" indent="0">
              <a:buNone/>
              <a:defRPr lang="en-US" sz="3600" kern="1200" smtClean="0">
                <a:solidFill>
                  <a:schemeClr val="accent3">
                    <a:lumMod val="75000"/>
                  </a:schemeClr>
                </a:solidFill>
                <a:latin typeface="Arial" pitchFamily="34" charset="0"/>
                <a:ea typeface="+mn-ea"/>
                <a:cs typeface="Arial" pitchFamily="34" charset="0"/>
              </a:defRPr>
            </a:lvl3pPr>
            <a:lvl4pPr marL="0" indent="0">
              <a:buNone/>
              <a:defRPr lang="en-US" sz="3600" kern="1200" smtClean="0">
                <a:solidFill>
                  <a:schemeClr val="accent3">
                    <a:lumMod val="75000"/>
                  </a:schemeClr>
                </a:solidFill>
                <a:latin typeface="Arial" pitchFamily="34" charset="0"/>
                <a:ea typeface="+mn-ea"/>
                <a:cs typeface="Arial" pitchFamily="34" charset="0"/>
              </a:defRPr>
            </a:lvl4pPr>
            <a:lvl5pPr marL="0" indent="0">
              <a:buNone/>
              <a:defRPr lang="en-US" sz="36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847970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8329613" cy="3389313"/>
          </a:xfrm>
        </p:spPr>
        <p:txBody>
          <a:bodyPr/>
          <a:lstStyle>
            <a:lvl1pPr>
              <a:spcBef>
                <a:spcPts val="600"/>
              </a:spcBef>
              <a:spcAft>
                <a:spcPts val="0"/>
              </a:spcAft>
              <a:defRPr sz="1400" b="0" baseline="0"/>
            </a:lvl1pPr>
            <a:lvl2pPr marL="171446" indent="-171446">
              <a:spcBef>
                <a:spcPts val="600"/>
              </a:spcBef>
              <a:spcAft>
                <a:spcPts val="0"/>
              </a:spcAft>
              <a:buClr>
                <a:schemeClr val="accent3">
                  <a:lumMod val="75000"/>
                </a:schemeClr>
              </a:buClr>
              <a:buFont typeface="Wingdings" panose="05000000000000000000" pitchFamily="2" charset="2"/>
              <a:buChar char="§"/>
              <a:defRPr sz="1300"/>
            </a:lvl2pPr>
            <a:lvl3pPr marL="342892" indent="-171446">
              <a:spcBef>
                <a:spcPts val="600"/>
              </a:spcBef>
              <a:spcAft>
                <a:spcPts val="0"/>
              </a:spcAft>
              <a:buClr>
                <a:srgbClr val="3086AB"/>
              </a:buClr>
              <a:buFont typeface="Arial" panose="020B0604020202020204" pitchFamily="34" charset="0"/>
              <a:buChar char="•"/>
              <a:tabLst/>
              <a:defRPr sz="1200" baseline="0"/>
            </a:lvl3pPr>
            <a:lvl4pPr marL="515925" indent="-173034">
              <a:spcBef>
                <a:spcPts val="600"/>
              </a:spcBef>
              <a:spcAft>
                <a:spcPts val="0"/>
              </a:spcAft>
              <a:buFont typeface="Arial" panose="020B0604020202020204" pitchFamily="34" charset="0"/>
              <a:buChar char="-"/>
              <a:tabLst/>
              <a:defRPr baseline="0"/>
            </a:lvl4pPr>
            <a:lvl5pPr marL="687371" indent="-171446">
              <a:spcBef>
                <a:spcPts val="6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84692"/>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3428036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139721"/>
            <a:ext cx="8329613" cy="298660"/>
          </a:xfrm>
        </p:spPr>
        <p:txBody>
          <a:bodyPr/>
          <a:lstStyle>
            <a:lvl1pPr>
              <a:lnSpc>
                <a:spcPts val="1600"/>
              </a:lnSpc>
              <a:spcBef>
                <a:spcPts val="0"/>
              </a:spcBef>
              <a:defRPr sz="1400" b="1" baseline="0"/>
            </a:lvl1pPr>
            <a:lvl2pPr marL="171446" indent="-171446">
              <a:spcBef>
                <a:spcPts val="336"/>
              </a:spcBef>
              <a:spcAft>
                <a:spcPts val="0"/>
              </a:spcAft>
              <a:buClr>
                <a:schemeClr val="accent3">
                  <a:lumMod val="75000"/>
                </a:schemeClr>
              </a:buClr>
              <a:buFont typeface="Wingdings" panose="05000000000000000000" pitchFamily="2" charset="2"/>
              <a:buChar char="§"/>
              <a:defRPr sz="1300"/>
            </a:lvl2pPr>
            <a:lvl3pPr marL="342892" indent="-171446">
              <a:spcBef>
                <a:spcPts val="336"/>
              </a:spcBef>
              <a:buClr>
                <a:srgbClr val="3086AB"/>
              </a:buClr>
              <a:buFont typeface="Arial" panose="020B0604020202020204" pitchFamily="34" charset="0"/>
              <a:buChar char="•"/>
              <a:tabLst/>
              <a:defRPr baseline="0"/>
            </a:lvl3pPr>
            <a:lvl4pPr marL="515925" indent="-173034">
              <a:spcBef>
                <a:spcPts val="336"/>
              </a:spcBef>
              <a:spcAft>
                <a:spcPts val="0"/>
              </a:spcAft>
              <a:buFont typeface="Arial" panose="020B0604020202020204" pitchFamily="34" charset="0"/>
              <a:buChar char="-"/>
              <a:tabLst/>
              <a:defRPr baseline="0"/>
            </a:lvl4pPr>
            <a:lvl5pPr marL="687371" indent="-171446">
              <a:spcBef>
                <a:spcPts val="336"/>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365126" y="1528724"/>
            <a:ext cx="8347075" cy="3166203"/>
          </a:xfrm>
        </p:spPr>
        <p:txBody>
          <a:bodyPr/>
          <a:lstStyle>
            <a:lvl1pPr>
              <a:spcBef>
                <a:spcPts val="600"/>
              </a:spcBef>
              <a:defRPr sz="1300"/>
            </a:lvl1pPr>
            <a:lvl2pPr>
              <a:spcBef>
                <a:spcPts val="600"/>
              </a:spcBef>
              <a:defRPr sz="1300"/>
            </a:lvl2pPr>
            <a:lvl3pPr>
              <a:spcBef>
                <a:spcPts val="600"/>
              </a:spcBef>
              <a:defRPr sz="1200"/>
            </a:lvl3pPr>
            <a:lvl4pPr>
              <a:spcBef>
                <a:spcPts val="600"/>
              </a:spcBef>
              <a:defRPr sz="1100"/>
            </a:lvl4pPr>
            <a:lvl5pPr>
              <a:spcBef>
                <a:spcPts val="600"/>
              </a:spcBef>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5125" y="484692"/>
            <a:ext cx="8329613" cy="523183"/>
          </a:xfrm>
        </p:spPr>
        <p:txBody>
          <a:bodyPr/>
          <a:lstStyle>
            <a:lvl1pPr>
              <a:defRPr baseline="0"/>
            </a:lvl1pPr>
          </a:lstStyle>
          <a:p>
            <a:r>
              <a:rPr lang="en-US"/>
              <a:t>INSERT HEADLINE HERE – UP TO 2 FULL WIDTH LINES (ALL CAPS)</a:t>
            </a:r>
          </a:p>
        </p:txBody>
      </p:sp>
      <p:sp>
        <p:nvSpPr>
          <p:cNvPr id="7" name="TextBox 6"/>
          <p:cNvSpPr txBox="1"/>
          <p:nvPr userDrawn="1"/>
        </p:nvSpPr>
        <p:spPr>
          <a:xfrm>
            <a:off x="8210319" y="14324"/>
            <a:ext cx="914400" cy="228600"/>
          </a:xfrm>
          <a:prstGeom prst="rect">
            <a:avLst/>
          </a:prstGeom>
        </p:spPr>
        <p:txBody>
          <a:bodyPr vert="horz" wrap="none" lIns="0" tIns="0" rIns="0" bIns="0" rtlCol="0" anchor="t" anchorCtr="0">
            <a:normAutofit/>
          </a:bodyPr>
          <a:lstStyle/>
          <a:p>
            <a:pPr algn="ctr"/>
            <a:r>
              <a:rPr lang="en-US" sz="1200" b="1" i="1" dirty="0">
                <a:solidFill>
                  <a:srgbClr val="FF0000"/>
                </a:solidFill>
              </a:rPr>
              <a:t>- DRAFT</a:t>
            </a:r>
            <a:r>
              <a:rPr lang="en-US" sz="1200" b="1" i="1" baseline="0" dirty="0">
                <a:solidFill>
                  <a:srgbClr val="FF0000"/>
                </a:solidFill>
              </a:rPr>
              <a:t> - </a:t>
            </a:r>
            <a:endParaRPr lang="en-US" sz="1200" b="1" i="1" dirty="0">
              <a:solidFill>
                <a:srgbClr val="FF0000"/>
              </a:solidFill>
            </a:endParaRPr>
          </a:p>
        </p:txBody>
      </p:sp>
    </p:spTree>
    <p:extLst>
      <p:ext uri="{BB962C8B-B14F-4D97-AF65-F5344CB8AC3E}">
        <p14:creationId xmlns:p14="http://schemas.microsoft.com/office/powerpoint/2010/main" val="3498327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4" y="1289050"/>
            <a:ext cx="8329613" cy="3389313"/>
          </a:xfrm>
        </p:spPr>
        <p:txBody>
          <a:bodyPr/>
          <a:lstStyle>
            <a:lvl1pPr>
              <a:spcBef>
                <a:spcPts val="600"/>
              </a:spcBef>
              <a:spcAft>
                <a:spcPts val="0"/>
              </a:spcAft>
              <a:defRPr sz="1400" b="0" baseline="0"/>
            </a:lvl1pPr>
            <a:lvl2pPr marL="171450" indent="-171450">
              <a:spcBef>
                <a:spcPts val="600"/>
              </a:spcBef>
              <a:spcAft>
                <a:spcPts val="0"/>
              </a:spcAft>
              <a:buClr>
                <a:schemeClr val="accent3">
                  <a:lumMod val="75000"/>
                </a:schemeClr>
              </a:buClr>
              <a:buFont typeface="Wingdings" panose="05000000000000000000" pitchFamily="2" charset="2"/>
              <a:buChar char="§"/>
              <a:defRPr sz="1300"/>
            </a:lvl2pPr>
            <a:lvl3pPr marL="342900" indent="-171450">
              <a:spcBef>
                <a:spcPts val="600"/>
              </a:spcBef>
              <a:spcAft>
                <a:spcPts val="0"/>
              </a:spcAft>
              <a:buClr>
                <a:srgbClr val="3086AB"/>
              </a:buClr>
              <a:buFont typeface="Arial" panose="020B0604020202020204" pitchFamily="34" charset="0"/>
              <a:buChar char="•"/>
              <a:tabLst/>
              <a:defRPr sz="1200" baseline="0"/>
            </a:lvl3pPr>
            <a:lvl4pPr marL="515938" indent="-173038">
              <a:spcBef>
                <a:spcPts val="600"/>
              </a:spcBef>
              <a:spcAft>
                <a:spcPts val="0"/>
              </a:spcAft>
              <a:buFont typeface="Arial" panose="020B0604020202020204" pitchFamily="34" charset="0"/>
              <a:buChar char="-"/>
              <a:tabLst/>
              <a:defRPr baseline="0"/>
            </a:lvl4pPr>
            <a:lvl5pPr marL="687388" indent="-171450">
              <a:spcBef>
                <a:spcPts val="6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4" y="484691"/>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376849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hasCustomPrompt="1"/>
          </p:nvPr>
        </p:nvSpPr>
        <p:spPr>
          <a:xfrm>
            <a:off x="3665539" y="539496"/>
            <a:ext cx="5046662" cy="4151592"/>
          </a:xfrm>
        </p:spPr>
        <p:txBody>
          <a:bodyPr/>
          <a:lstStyle>
            <a:lvl1pPr>
              <a:spcBef>
                <a:spcPts val="600"/>
              </a:spcBef>
              <a:defRPr/>
            </a:lvl1pPr>
            <a:lvl2pPr>
              <a:spcBef>
                <a:spcPts val="600"/>
              </a:spcBef>
              <a:defRPr/>
            </a:lvl2pPr>
            <a:lvl3pPr>
              <a:spcBef>
                <a:spcPts val="600"/>
              </a:spcBef>
              <a:defRPr sz="1200"/>
            </a:lvl3pPr>
            <a:lvl4pPr>
              <a:spcBef>
                <a:spcPts val="600"/>
              </a:spcBef>
              <a:defRPr/>
            </a:lvl4pPr>
            <a:lvl5pPr>
              <a:spcBef>
                <a:spcPts val="600"/>
              </a:spcBef>
              <a:defRPr/>
            </a:lvl5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365125" y="484308"/>
            <a:ext cx="3170238" cy="646646"/>
          </a:xfrm>
          <a:prstGeom prst="rect">
            <a:avLst/>
          </a:prstGeom>
        </p:spPr>
        <p:txBody>
          <a:bodyPr anchor="t"/>
          <a:lstStyle>
            <a:lvl1pPr>
              <a:defRPr baseline="0"/>
            </a:lvl1pPr>
          </a:lstStyle>
          <a:p>
            <a:r>
              <a:rPr lang="en-US"/>
              <a:t>INSERT HEADLINE – TWO LINES ALL CAPS</a:t>
            </a:r>
            <a:endParaRPr lang="en-US" dirty="0"/>
          </a:p>
        </p:txBody>
      </p:sp>
    </p:spTree>
    <p:extLst>
      <p:ext uri="{BB962C8B-B14F-4D97-AF65-F5344CB8AC3E}">
        <p14:creationId xmlns:p14="http://schemas.microsoft.com/office/powerpoint/2010/main" val="56843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365126" y="871711"/>
            <a:ext cx="8329613" cy="450099"/>
          </a:xfrm>
        </p:spPr>
        <p:txBody>
          <a:bodyPr/>
          <a:lstStyle>
            <a:lvl1pPr marL="0" indent="0">
              <a:buNone/>
              <a:defRPr sz="1250" baseline="0"/>
            </a:lvl1pPr>
            <a:lvl2pPr marL="0" indent="0">
              <a:buFont typeface="Arial" panose="020B0604020202020204" pitchFamily="34" charset="0"/>
              <a:buNone/>
              <a:defRPr sz="1250"/>
            </a:lvl2pPr>
            <a:lvl3pPr marL="0" indent="0">
              <a:buNone/>
              <a:defRPr sz="1250"/>
            </a:lvl3pPr>
            <a:lvl4pPr marL="0" indent="0">
              <a:buNone/>
              <a:defRPr sz="1250"/>
            </a:lvl4pPr>
            <a:lvl5pPr marL="0" indent="0">
              <a:buNone/>
              <a:defRPr sz="1250"/>
            </a:lvl5pPr>
          </a:lstStyle>
          <a:p>
            <a:pPr lvl="0"/>
            <a:r>
              <a:rPr lang="en-US" dirty="0"/>
              <a:t>Insert sub-headline or explanatory copy here – up to 2 full-width lines.</a:t>
            </a:r>
          </a:p>
        </p:txBody>
      </p:sp>
      <p:sp>
        <p:nvSpPr>
          <p:cNvPr id="7" name="Content Placeholder 6"/>
          <p:cNvSpPr>
            <a:spLocks noGrp="1"/>
          </p:cNvSpPr>
          <p:nvPr>
            <p:ph sz="quarter" idx="17" hasCustomPrompt="1"/>
          </p:nvPr>
        </p:nvSpPr>
        <p:spPr>
          <a:xfrm>
            <a:off x="365125" y="1462089"/>
            <a:ext cx="8329613" cy="3216275"/>
          </a:xfrm>
        </p:spPr>
        <p:txBody>
          <a:bodyPr tIns="1097280"/>
          <a:lstStyle>
            <a:lvl1pPr marL="0" indent="0" algn="ctr">
              <a:buNone/>
              <a:defRPr sz="1200" baseline="0"/>
            </a:lvl1pPr>
            <a:lvl2pPr marL="0" indent="0">
              <a:buFont typeface="Arial" panose="020B0604020202020204" pitchFamily="34" charset="0"/>
              <a:buNone/>
              <a:defRPr sz="1200"/>
            </a:lvl2pPr>
            <a:lvl3pPr marL="0" indent="0">
              <a:buNone/>
              <a:defRPr sz="1200"/>
            </a:lvl3pPr>
            <a:lvl4pPr marL="0" indent="0">
              <a:buNone/>
              <a:defRPr sz="1200"/>
            </a:lvl4pPr>
            <a:lvl5pPr marL="0" indent="0">
              <a:buNone/>
              <a:defRPr sz="1200"/>
            </a:lvl5pPr>
          </a:lstStyle>
          <a:p>
            <a:pPr lvl="0"/>
            <a:r>
              <a:rPr lang="en-US" dirty="0"/>
              <a:t>Click icon to insert visual element here at full-width of slide.</a:t>
            </a:r>
          </a:p>
        </p:txBody>
      </p:sp>
      <p:sp>
        <p:nvSpPr>
          <p:cNvPr id="6" name="Title 5"/>
          <p:cNvSpPr>
            <a:spLocks noGrp="1"/>
          </p:cNvSpPr>
          <p:nvPr>
            <p:ph type="title" hasCustomPrompt="1"/>
          </p:nvPr>
        </p:nvSpPr>
        <p:spPr>
          <a:xfrm>
            <a:off x="365125" y="484632"/>
            <a:ext cx="8329613" cy="381930"/>
          </a:xfrm>
        </p:spPr>
        <p:txBody>
          <a:bodyPr/>
          <a:lstStyle>
            <a:lvl1pPr>
              <a:defRPr baseline="0"/>
            </a:lvl1pPr>
          </a:lstStyle>
          <a:p>
            <a:r>
              <a:rPr lang="en-US"/>
              <a:t>INSERT HEADLINE HERE – UP TO 1 FULL-WIDTH LINE</a:t>
            </a:r>
          </a:p>
        </p:txBody>
      </p:sp>
    </p:spTree>
    <p:extLst>
      <p:ext uri="{BB962C8B-B14F-4D97-AF65-F5344CB8AC3E}">
        <p14:creationId xmlns:p14="http://schemas.microsoft.com/office/powerpoint/2010/main" val="1041305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6013" y="1289051"/>
            <a:ext cx="5038726" cy="3389313"/>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365125" y="1289051"/>
            <a:ext cx="3170238" cy="3389313"/>
          </a:xfrm>
        </p:spPr>
        <p:txBody>
          <a:bodyPr/>
          <a:lstStyle>
            <a:lvl1pPr>
              <a:spcBef>
                <a:spcPts val="600"/>
              </a:spcBef>
              <a:spcAft>
                <a:spcPts val="0"/>
              </a:spcAft>
              <a:defRPr sz="1400" b="0"/>
            </a:lvl1pPr>
            <a:lvl2pPr>
              <a:spcBef>
                <a:spcPts val="600"/>
              </a:spcBef>
              <a:spcAft>
                <a:spcPts val="0"/>
              </a:spcAft>
              <a:defRPr sz="1300" baseline="0"/>
            </a:lvl2pPr>
            <a:lvl3pPr>
              <a:spcBef>
                <a:spcPts val="600"/>
              </a:spcBef>
              <a:spcAft>
                <a:spcPts val="0"/>
              </a:spcAft>
              <a:buClr>
                <a:srgbClr val="3086AB"/>
              </a:buClr>
              <a:defRPr sz="1200"/>
            </a:lvl3pPr>
            <a:lvl4pPr marL="515924" indent="-171446">
              <a:spcBef>
                <a:spcPts val="600"/>
              </a:spcBef>
              <a:spcAft>
                <a:spcPts val="0"/>
              </a:spcAft>
              <a:buFont typeface="Arial" panose="020B0604020202020204" pitchFamily="34" charset="0"/>
              <a:buChar char="-"/>
              <a:defRPr baseline="0"/>
            </a:lvl4pPr>
            <a:lvl5pPr>
              <a:spcBef>
                <a:spcPts val="600"/>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84692"/>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8576726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sz="1200"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Footer Placeholder 1"/>
          <p:cNvSpPr>
            <a:spLocks noGrp="1"/>
          </p:cNvSpPr>
          <p:nvPr>
            <p:ph type="ftr" sz="quarter" idx="15"/>
          </p:nvPr>
        </p:nvSpPr>
        <p:spPr/>
        <p:txBody>
          <a:bodyPr/>
          <a:lstStyle/>
          <a:p>
            <a:pPr algn="r"/>
            <a:r>
              <a:rPr lang="en-US"/>
              <a:t>© Bill &amp; Melinda Gates Foundation      |</a:t>
            </a:r>
            <a:endParaRPr lang="en-US" dirty="0"/>
          </a:p>
        </p:txBody>
      </p:sp>
      <p:sp>
        <p:nvSpPr>
          <p:cNvPr id="3" name="Slide Number Placeholder 2"/>
          <p:cNvSpPr>
            <a:spLocks noGrp="1"/>
          </p:cNvSpPr>
          <p:nvPr>
            <p:ph type="sldNum" sz="quarter" idx="16"/>
          </p:nvPr>
        </p:nvSpPr>
        <p:spPr/>
        <p:txBody>
          <a:bodyPr/>
          <a:lstStyle/>
          <a:p>
            <a:fld id="{D3F7C509-FEEF-45D3-B896-7C07814C0C13}" type="slidenum">
              <a:rPr lang="en-US" smtClean="0"/>
              <a:pPr/>
              <a:t>‹#›</a:t>
            </a:fld>
            <a:endParaRPr lang="en-US" dirty="0"/>
          </a:p>
        </p:txBody>
      </p:sp>
      <p:sp>
        <p:nvSpPr>
          <p:cNvPr id="5" name="Title 4"/>
          <p:cNvSpPr>
            <a:spLocks noGrp="1"/>
          </p:cNvSpPr>
          <p:nvPr>
            <p:ph type="title" hasCustomPrompt="1"/>
          </p:nvPr>
        </p:nvSpPr>
        <p:spPr>
          <a:xfrm>
            <a:off x="365125" y="484692"/>
            <a:ext cx="3170238" cy="646646"/>
          </a:xfrm>
        </p:spPr>
        <p:txBody>
          <a:bodyPr/>
          <a:lstStyle>
            <a:lvl1pPr>
              <a:defRPr baseline="0"/>
            </a:lvl1pPr>
          </a:lstStyle>
          <a:p>
            <a:r>
              <a:rPr lang="en-US"/>
              <a:t>INSERT HEADLINE – TWO LINES ALL CAPS</a:t>
            </a:r>
          </a:p>
        </p:txBody>
      </p:sp>
      <p:sp>
        <p:nvSpPr>
          <p:cNvPr id="7" name="Content Placeholder 2"/>
          <p:cNvSpPr>
            <a:spLocks noGrp="1"/>
          </p:cNvSpPr>
          <p:nvPr>
            <p:ph idx="1" hasCustomPrompt="1"/>
          </p:nvPr>
        </p:nvSpPr>
        <p:spPr>
          <a:xfrm>
            <a:off x="3656013" y="488951"/>
            <a:ext cx="5038726" cy="4189414"/>
          </a:xfrm>
        </p:spPr>
        <p:txBody>
          <a:bodyPr/>
          <a:lstStyle>
            <a:lvl1pPr>
              <a:defRPr baseline="0"/>
            </a:lvl1pPr>
          </a:lstStyle>
          <a:p>
            <a:pPr lvl="0"/>
            <a:r>
              <a:rPr lang="en-US" dirty="0"/>
              <a:t>Click an icon to insert a visual here at 2/3 width of slide</a:t>
            </a:r>
          </a:p>
        </p:txBody>
      </p:sp>
    </p:spTree>
    <p:extLst>
      <p:ext uri="{BB962C8B-B14F-4D97-AF65-F5344CB8AC3E}">
        <p14:creationId xmlns:p14="http://schemas.microsoft.com/office/powerpoint/2010/main" val="1620581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3656014" y="0"/>
            <a:ext cx="5487987" cy="5143500"/>
          </a:xfrm>
        </p:spPr>
        <p:txBody>
          <a:bodyPr tIns="822960"/>
          <a:lstStyle>
            <a:lvl1pPr marL="0" indent="0" algn="ctr">
              <a:buNone/>
              <a:defRPr baseline="0"/>
            </a:lvl1pPr>
          </a:lstStyle>
          <a:p>
            <a:r>
              <a:rPr lang="en-US"/>
              <a:t>Click icon to add picture</a:t>
            </a:r>
            <a:endParaRPr lang="en-US" dirty="0"/>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Title 5"/>
          <p:cNvSpPr>
            <a:spLocks noGrp="1"/>
          </p:cNvSpPr>
          <p:nvPr>
            <p:ph type="title" hasCustomPrompt="1"/>
          </p:nvPr>
        </p:nvSpPr>
        <p:spPr>
          <a:xfrm>
            <a:off x="365125" y="484692"/>
            <a:ext cx="3170238" cy="646646"/>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889179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9144000" cy="51435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2465607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39">
            <a:extLst>
              <a:ext uri="{FF2B5EF4-FFF2-40B4-BE49-F238E27FC236}">
                <a16:creationId xmlns:a16="http://schemas.microsoft.com/office/drawing/2014/main" id="{854999CE-6CCD-46E9-83C1-E3FA3184E297}"/>
              </a:ext>
            </a:extLst>
          </p:cNvPr>
          <p:cNvSpPr txBox="1">
            <a:spLocks noChangeArrowheads="1"/>
          </p:cNvSpPr>
          <p:nvPr userDrawn="1"/>
        </p:nvSpPr>
        <p:spPr bwMode="auto">
          <a:xfrm>
            <a:off x="8091289" y="4837906"/>
            <a:ext cx="582414"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4" tIns="28573" rIns="57144" bIns="28573">
            <a:spAutoFit/>
          </a:bodyPr>
          <a:lstStyle>
            <a:lvl1pPr algn="ctr" defTabSz="1306513">
              <a:defRPr sz="2600">
                <a:solidFill>
                  <a:srgbClr val="000000"/>
                </a:solidFill>
                <a:latin typeface="Arial" panose="020B0604020202020204" pitchFamily="34" charset="0"/>
                <a:cs typeface="Arial" panose="020B0604020202020204" pitchFamily="34" charset="0"/>
              </a:defRPr>
            </a:lvl1pPr>
            <a:lvl2pPr marL="742950" indent="-285750" algn="ctr" defTabSz="1306513">
              <a:defRPr sz="2600">
                <a:solidFill>
                  <a:srgbClr val="000000"/>
                </a:solidFill>
                <a:latin typeface="Arial" panose="020B0604020202020204" pitchFamily="34" charset="0"/>
                <a:cs typeface="Arial" panose="020B0604020202020204" pitchFamily="34" charset="0"/>
              </a:defRPr>
            </a:lvl2pPr>
            <a:lvl3pPr marL="1143000" indent="-228600" algn="ctr" defTabSz="1306513">
              <a:defRPr sz="2600">
                <a:solidFill>
                  <a:srgbClr val="000000"/>
                </a:solidFill>
                <a:latin typeface="Arial" panose="020B0604020202020204" pitchFamily="34" charset="0"/>
                <a:cs typeface="Arial" panose="020B0604020202020204" pitchFamily="34" charset="0"/>
              </a:defRPr>
            </a:lvl3pPr>
            <a:lvl4pPr marL="1600200" indent="-228600" algn="ctr" defTabSz="1306513">
              <a:defRPr sz="2600">
                <a:solidFill>
                  <a:srgbClr val="000000"/>
                </a:solidFill>
                <a:latin typeface="Arial" panose="020B0604020202020204" pitchFamily="34" charset="0"/>
                <a:cs typeface="Arial" panose="020B0604020202020204" pitchFamily="34" charset="0"/>
              </a:defRPr>
            </a:lvl4pPr>
            <a:lvl5pPr marL="2057400" indent="-228600" algn="ctr" defTabSz="1306513">
              <a:defRPr sz="2600">
                <a:solidFill>
                  <a:srgbClr val="000000"/>
                </a:solidFill>
                <a:latin typeface="Arial" panose="020B0604020202020204" pitchFamily="34" charset="0"/>
                <a:cs typeface="Arial" panose="020B0604020202020204" pitchFamily="34" charset="0"/>
              </a:defRPr>
            </a:lvl5pPr>
            <a:lvl6pPr marL="25146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29718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34290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38862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algn="l" eaLnBrk="1" hangingPunct="1">
              <a:spcBef>
                <a:spcPct val="50000"/>
              </a:spcBef>
              <a:defRPr/>
            </a:pPr>
            <a:endParaRPr lang="en-US" altLang="en-US" sz="1625">
              <a:solidFill>
                <a:schemeClr val="tx1"/>
              </a:solidFill>
            </a:endParaRPr>
          </a:p>
        </p:txBody>
      </p:sp>
      <p:pic>
        <p:nvPicPr>
          <p:cNvPr id="5" name="Picture 7" descr="Africa_LogoLockup">
            <a:extLst>
              <a:ext uri="{FF2B5EF4-FFF2-40B4-BE49-F238E27FC236}">
                <a16:creationId xmlns:a16="http://schemas.microsoft.com/office/drawing/2014/main" id="{9A8804F0-8A56-4A85-9B15-E6C69AE1F2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0539"/>
          <a:stretch>
            <a:fillRect/>
          </a:stretch>
        </p:blipFill>
        <p:spPr bwMode="auto">
          <a:xfrm>
            <a:off x="7963297" y="428625"/>
            <a:ext cx="830461" cy="43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ResearchText">
            <a:extLst>
              <a:ext uri="{FF2B5EF4-FFF2-40B4-BE49-F238E27FC236}">
                <a16:creationId xmlns:a16="http://schemas.microsoft.com/office/drawing/2014/main" id="{792D041D-7BD4-43A0-9A89-B6C3FC5925C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3977" y="582415"/>
            <a:ext cx="1582539"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AfricaSilo">
            <a:extLst>
              <a:ext uri="{FF2B5EF4-FFF2-40B4-BE49-F238E27FC236}">
                <a16:creationId xmlns:a16="http://schemas.microsoft.com/office/drawing/2014/main" id="{C347AE95-C79A-45C7-945D-8D8C015DACD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53795" r="37491"/>
          <a:stretch>
            <a:fillRect/>
          </a:stretch>
        </p:blipFill>
        <p:spPr bwMode="auto">
          <a:xfrm>
            <a:off x="0" y="2841625"/>
            <a:ext cx="553442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ctrTitle"/>
          </p:nvPr>
        </p:nvSpPr>
        <p:spPr>
          <a:xfrm>
            <a:off x="363140" y="1254125"/>
            <a:ext cx="4382493" cy="1022946"/>
          </a:xfrm>
        </p:spPr>
        <p:txBody>
          <a:bodyPr/>
          <a:lstStyle>
            <a:lvl1pPr>
              <a:defRPr sz="2750" b="1"/>
            </a:lvl1pPr>
          </a:lstStyle>
          <a:p>
            <a:r>
              <a:rPr lang="en-US"/>
              <a:t>Click to edit Master title style</a:t>
            </a:r>
          </a:p>
        </p:txBody>
      </p:sp>
      <p:sp>
        <p:nvSpPr>
          <p:cNvPr id="52227" name="Rectangle 3"/>
          <p:cNvSpPr>
            <a:spLocks noGrp="1" noChangeArrowheads="1"/>
          </p:cNvSpPr>
          <p:nvPr>
            <p:ph type="subTitle" idx="1"/>
          </p:nvPr>
        </p:nvSpPr>
        <p:spPr>
          <a:xfrm>
            <a:off x="4878586" y="1425774"/>
            <a:ext cx="3245445" cy="862211"/>
          </a:xfrm>
        </p:spPr>
        <p:txBody>
          <a:bodyPr/>
          <a:lstStyle>
            <a:lvl1pPr marL="0" indent="0">
              <a:buFont typeface="Arial" charset="0"/>
              <a:buNone/>
              <a:defRPr sz="1375"/>
            </a:lvl1pPr>
          </a:lstStyle>
          <a:p>
            <a:r>
              <a:rPr lang="en-US"/>
              <a:t>Click to edit Master subtitle style</a:t>
            </a:r>
          </a:p>
        </p:txBody>
      </p:sp>
    </p:spTree>
    <p:extLst>
      <p:ext uri="{BB962C8B-B14F-4D97-AF65-F5344CB8AC3E}">
        <p14:creationId xmlns:p14="http://schemas.microsoft.com/office/powerpoint/2010/main" val="14798195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308912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4977"/>
            <a:ext cx="7772797" cy="1021953"/>
          </a:xfrm>
        </p:spPr>
        <p:txBody>
          <a:bodyPr/>
          <a:lstStyle>
            <a:lvl1pPr algn="l">
              <a:defRPr sz="2500" b="1" cap="all"/>
            </a:lvl1pPr>
          </a:lstStyle>
          <a:p>
            <a:r>
              <a:rPr lang="en-US"/>
              <a:t>Click to edit Master title style</a:t>
            </a:r>
          </a:p>
        </p:txBody>
      </p:sp>
      <p:sp>
        <p:nvSpPr>
          <p:cNvPr id="3" name="Text Placeholder 2"/>
          <p:cNvSpPr>
            <a:spLocks noGrp="1"/>
          </p:cNvSpPr>
          <p:nvPr>
            <p:ph type="body" idx="1"/>
          </p:nvPr>
        </p:nvSpPr>
        <p:spPr>
          <a:xfrm>
            <a:off x="722313" y="2179836"/>
            <a:ext cx="7772797" cy="1125141"/>
          </a:xfrm>
        </p:spPr>
        <p:txBody>
          <a:bodyPr anchor="b"/>
          <a:lstStyle>
            <a:lvl1pPr marL="0" indent="0">
              <a:buNone/>
              <a:defRPr sz="1250"/>
            </a:lvl1pPr>
            <a:lvl2pPr marL="285750" indent="0">
              <a:buNone/>
              <a:defRPr sz="1125"/>
            </a:lvl2pPr>
            <a:lvl3pPr marL="571500" indent="0">
              <a:buNone/>
              <a:defRPr sz="1000"/>
            </a:lvl3pPr>
            <a:lvl4pPr marL="857250" indent="0">
              <a:buNone/>
              <a:defRPr sz="875"/>
            </a:lvl4pPr>
            <a:lvl5pPr marL="1143000" indent="0">
              <a:buNone/>
              <a:defRPr sz="875"/>
            </a:lvl5pPr>
            <a:lvl6pPr marL="1428750" indent="0">
              <a:buNone/>
              <a:defRPr sz="875"/>
            </a:lvl6pPr>
            <a:lvl7pPr marL="1714500" indent="0">
              <a:buNone/>
              <a:defRPr sz="875"/>
            </a:lvl7pPr>
            <a:lvl8pPr marL="2000250" indent="0">
              <a:buNone/>
              <a:defRPr sz="875"/>
            </a:lvl8pPr>
            <a:lvl9pPr marL="2286000" indent="0">
              <a:buNone/>
              <a:defRPr sz="875"/>
            </a:lvl9pPr>
          </a:lstStyle>
          <a:p>
            <a:pPr lvl="0"/>
            <a:r>
              <a:rPr lang="en-US"/>
              <a:t>Click to edit Master text styles</a:t>
            </a:r>
          </a:p>
        </p:txBody>
      </p:sp>
    </p:spTree>
    <p:extLst>
      <p:ext uri="{BB962C8B-B14F-4D97-AF65-F5344CB8AC3E}">
        <p14:creationId xmlns:p14="http://schemas.microsoft.com/office/powerpoint/2010/main" val="62512913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2149" y="1393031"/>
            <a:ext cx="4342804" cy="2917031"/>
          </a:xfrm>
        </p:spPr>
        <p:txBody>
          <a:bodyPr/>
          <a:lstStyle>
            <a:lvl1pPr>
              <a:defRPr sz="1750"/>
            </a:lvl1pPr>
            <a:lvl2pPr>
              <a:defRPr sz="1500"/>
            </a:lvl2pPr>
            <a:lvl3pPr>
              <a:defRPr sz="12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203" y="1393031"/>
            <a:ext cx="4343797" cy="2917031"/>
          </a:xfrm>
        </p:spPr>
        <p:txBody>
          <a:bodyPr/>
          <a:lstStyle>
            <a:lvl1pPr>
              <a:defRPr sz="1750"/>
            </a:lvl1pPr>
            <a:lvl2pPr>
              <a:defRPr sz="1500"/>
            </a:lvl2pPr>
            <a:lvl3pPr>
              <a:defRPr sz="12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7687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4" y="1139720"/>
            <a:ext cx="8329613" cy="298660"/>
          </a:xfrm>
        </p:spPr>
        <p:txBody>
          <a:bodyPr/>
          <a:lstStyle>
            <a:lvl1pPr>
              <a:lnSpc>
                <a:spcPts val="1600"/>
              </a:lnSpc>
              <a:spcBef>
                <a:spcPts val="0"/>
              </a:spcBef>
              <a:defRPr sz="1400" b="1" baseline="0"/>
            </a:lvl1pPr>
            <a:lvl2pPr marL="171450" indent="-171450">
              <a:spcBef>
                <a:spcPts val="336"/>
              </a:spcBef>
              <a:spcAft>
                <a:spcPts val="0"/>
              </a:spcAft>
              <a:buClr>
                <a:schemeClr val="accent3">
                  <a:lumMod val="75000"/>
                </a:schemeClr>
              </a:buClr>
              <a:buFont typeface="Wingdings" panose="05000000000000000000" pitchFamily="2" charset="2"/>
              <a:buChar char="§"/>
              <a:defRPr sz="1300"/>
            </a:lvl2pPr>
            <a:lvl3pPr marL="342900" indent="-171450">
              <a:spcBef>
                <a:spcPts val="336"/>
              </a:spcBef>
              <a:buClr>
                <a:srgbClr val="3086AB"/>
              </a:buClr>
              <a:buFont typeface="Arial" panose="020B0604020202020204" pitchFamily="34" charset="0"/>
              <a:buChar char="•"/>
              <a:tabLst/>
              <a:defRPr baseline="0"/>
            </a:lvl3pPr>
            <a:lvl4pPr marL="515938" indent="-173038">
              <a:spcBef>
                <a:spcPts val="336"/>
              </a:spcBef>
              <a:spcAft>
                <a:spcPts val="0"/>
              </a:spcAft>
              <a:buFont typeface="Arial" panose="020B0604020202020204" pitchFamily="34" charset="0"/>
              <a:buChar char="-"/>
              <a:tabLst/>
              <a:defRPr baseline="0"/>
            </a:lvl4pPr>
            <a:lvl5pPr marL="687388" indent="-171450">
              <a:spcBef>
                <a:spcPts val="336"/>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365125" y="1528723"/>
            <a:ext cx="8347075" cy="3166203"/>
          </a:xfrm>
        </p:spPr>
        <p:txBody>
          <a:bodyPr/>
          <a:lstStyle>
            <a:lvl1pPr>
              <a:spcBef>
                <a:spcPts val="600"/>
              </a:spcBef>
              <a:defRPr sz="1300"/>
            </a:lvl1pPr>
            <a:lvl2pPr>
              <a:spcBef>
                <a:spcPts val="600"/>
              </a:spcBef>
              <a:defRPr sz="1300"/>
            </a:lvl2pPr>
            <a:lvl3pPr>
              <a:spcBef>
                <a:spcPts val="600"/>
              </a:spcBef>
              <a:defRPr sz="1200"/>
            </a:lvl3pPr>
            <a:lvl4pPr>
              <a:spcBef>
                <a:spcPts val="600"/>
              </a:spcBef>
              <a:defRPr sz="1100"/>
            </a:lvl4pPr>
            <a:lvl5pPr>
              <a:spcBef>
                <a:spcPts val="600"/>
              </a:spcBef>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5124" y="484691"/>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3893104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399" y="206375"/>
            <a:ext cx="8229203"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99" y="1150937"/>
            <a:ext cx="4040188" cy="480219"/>
          </a:xfrm>
        </p:spPr>
        <p:txBody>
          <a:bodyPr anchor="b"/>
          <a:lstStyle>
            <a:lvl1pPr marL="0" indent="0">
              <a:buNone/>
              <a:defRPr sz="1500" b="1"/>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Click to edit Master text styles</a:t>
            </a:r>
          </a:p>
        </p:txBody>
      </p:sp>
      <p:sp>
        <p:nvSpPr>
          <p:cNvPr id="4" name="Content Placeholder 3"/>
          <p:cNvSpPr>
            <a:spLocks noGrp="1"/>
          </p:cNvSpPr>
          <p:nvPr>
            <p:ph sz="half" idx="2"/>
          </p:nvPr>
        </p:nvSpPr>
        <p:spPr>
          <a:xfrm>
            <a:off x="457399" y="1631157"/>
            <a:ext cx="4040188" cy="2963664"/>
          </a:xfrm>
        </p:spPr>
        <p:txBody>
          <a:bodyPr/>
          <a:lstStyle>
            <a:lvl1pPr>
              <a:defRPr sz="1500"/>
            </a:lvl1pPr>
            <a:lvl2pPr>
              <a:defRPr sz="1250"/>
            </a:lvl2pPr>
            <a:lvl3pPr>
              <a:defRPr sz="1125"/>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22" y="1150937"/>
            <a:ext cx="4041180" cy="480219"/>
          </a:xfrm>
        </p:spPr>
        <p:txBody>
          <a:bodyPr anchor="b"/>
          <a:lstStyle>
            <a:lvl1pPr marL="0" indent="0">
              <a:buNone/>
              <a:defRPr sz="1500" b="1"/>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Click to edit Master text styles</a:t>
            </a:r>
          </a:p>
        </p:txBody>
      </p:sp>
      <p:sp>
        <p:nvSpPr>
          <p:cNvPr id="6" name="Content Placeholder 5"/>
          <p:cNvSpPr>
            <a:spLocks noGrp="1"/>
          </p:cNvSpPr>
          <p:nvPr>
            <p:ph sz="quarter" idx="4"/>
          </p:nvPr>
        </p:nvSpPr>
        <p:spPr>
          <a:xfrm>
            <a:off x="4645422" y="1631157"/>
            <a:ext cx="4041180" cy="2963664"/>
          </a:xfrm>
        </p:spPr>
        <p:txBody>
          <a:bodyPr/>
          <a:lstStyle>
            <a:lvl1pPr>
              <a:defRPr sz="1500"/>
            </a:lvl1pPr>
            <a:lvl2pPr>
              <a:defRPr sz="1250"/>
            </a:lvl2pPr>
            <a:lvl3pPr>
              <a:defRPr sz="1125"/>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46661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324970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9443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99" y="204391"/>
            <a:ext cx="3008313" cy="872133"/>
          </a:xfrm>
        </p:spPr>
        <p:txBody>
          <a:bodyPr anchor="b"/>
          <a:lstStyle>
            <a:lvl1pPr algn="l">
              <a:defRPr sz="1250" b="1"/>
            </a:lvl1pPr>
          </a:lstStyle>
          <a:p>
            <a:r>
              <a:rPr lang="en-US"/>
              <a:t>Click to edit Master title style</a:t>
            </a:r>
          </a:p>
        </p:txBody>
      </p:sp>
      <p:sp>
        <p:nvSpPr>
          <p:cNvPr id="3" name="Content Placeholder 2"/>
          <p:cNvSpPr>
            <a:spLocks noGrp="1"/>
          </p:cNvSpPr>
          <p:nvPr>
            <p:ph idx="1"/>
          </p:nvPr>
        </p:nvSpPr>
        <p:spPr>
          <a:xfrm>
            <a:off x="3574852" y="204391"/>
            <a:ext cx="5111750" cy="4390430"/>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399" y="1076524"/>
            <a:ext cx="3008313" cy="3518297"/>
          </a:xfrm>
        </p:spPr>
        <p:txBody>
          <a:bodyPr/>
          <a:lstStyle>
            <a:lvl1pPr marL="0" indent="0">
              <a:buNone/>
              <a:defRPr sz="875"/>
            </a:lvl1pPr>
            <a:lvl2pPr marL="285750" indent="0">
              <a:buNone/>
              <a:defRPr sz="750"/>
            </a:lvl2pPr>
            <a:lvl3pPr marL="571500" indent="0">
              <a:buNone/>
              <a:defRPr sz="625"/>
            </a:lvl3pPr>
            <a:lvl4pPr marL="857250" indent="0">
              <a:buNone/>
              <a:defRPr sz="563"/>
            </a:lvl4pPr>
            <a:lvl5pPr marL="1143000" indent="0">
              <a:buNone/>
              <a:defRPr sz="563"/>
            </a:lvl5pPr>
            <a:lvl6pPr marL="1428750" indent="0">
              <a:buNone/>
              <a:defRPr sz="563"/>
            </a:lvl6pPr>
            <a:lvl7pPr marL="1714500" indent="0">
              <a:buNone/>
              <a:defRPr sz="563"/>
            </a:lvl7pPr>
            <a:lvl8pPr marL="2000250" indent="0">
              <a:buNone/>
              <a:defRPr sz="563"/>
            </a:lvl8pPr>
            <a:lvl9pPr marL="2286000" indent="0">
              <a:buNone/>
              <a:defRPr sz="563"/>
            </a:lvl9pPr>
          </a:lstStyle>
          <a:p>
            <a:pPr lvl="0"/>
            <a:r>
              <a:rPr lang="en-US"/>
              <a:t>Click to edit Master text styles</a:t>
            </a:r>
          </a:p>
        </p:txBody>
      </p:sp>
    </p:spTree>
    <p:extLst>
      <p:ext uri="{BB962C8B-B14F-4D97-AF65-F5344CB8AC3E}">
        <p14:creationId xmlns:p14="http://schemas.microsoft.com/office/powerpoint/2010/main" val="356586760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649"/>
            <a:ext cx="5486797" cy="424656"/>
          </a:xfrm>
        </p:spPr>
        <p:txBody>
          <a:bodyPr anchor="b"/>
          <a:lstStyle>
            <a:lvl1pPr algn="l">
              <a:defRPr sz="1250" b="1"/>
            </a:lvl1pPr>
          </a:lstStyle>
          <a:p>
            <a:r>
              <a:rPr lang="en-US"/>
              <a:t>Click to edit Master title style</a:t>
            </a:r>
          </a:p>
        </p:txBody>
      </p:sp>
      <p:sp>
        <p:nvSpPr>
          <p:cNvPr id="3" name="Picture Placeholder 2"/>
          <p:cNvSpPr>
            <a:spLocks noGrp="1"/>
          </p:cNvSpPr>
          <p:nvPr>
            <p:ph type="pic" idx="1"/>
          </p:nvPr>
        </p:nvSpPr>
        <p:spPr>
          <a:xfrm>
            <a:off x="1791891" y="459383"/>
            <a:ext cx="5486797" cy="3086695"/>
          </a:xfrm>
        </p:spPr>
        <p:txBody>
          <a:bodyPr/>
          <a:lstStyle>
            <a:lvl1pPr marL="0" indent="0">
              <a:buNone/>
              <a:defRPr sz="2000"/>
            </a:lvl1pPr>
            <a:lvl2pPr marL="285750" indent="0">
              <a:buNone/>
              <a:defRPr sz="1750"/>
            </a:lvl2pPr>
            <a:lvl3pPr marL="571500" indent="0">
              <a:buNone/>
              <a:defRPr sz="1500"/>
            </a:lvl3pPr>
            <a:lvl4pPr marL="857250" indent="0">
              <a:buNone/>
              <a:defRPr sz="1250"/>
            </a:lvl4pPr>
            <a:lvl5pPr marL="1143000" indent="0">
              <a:buNone/>
              <a:defRPr sz="1250"/>
            </a:lvl5pPr>
            <a:lvl6pPr marL="1428750" indent="0">
              <a:buNone/>
              <a:defRPr sz="1250"/>
            </a:lvl6pPr>
            <a:lvl7pPr marL="1714500" indent="0">
              <a:buNone/>
              <a:defRPr sz="1250"/>
            </a:lvl7pPr>
            <a:lvl8pPr marL="2000250" indent="0">
              <a:buNone/>
              <a:defRPr sz="1250"/>
            </a:lvl8pPr>
            <a:lvl9pPr marL="2286000" indent="0">
              <a:buNone/>
              <a:defRPr sz="1250"/>
            </a:lvl9pPr>
          </a:lstStyle>
          <a:p>
            <a:pPr lvl="0"/>
            <a:endParaRPr lang="en-US" noProof="0"/>
          </a:p>
        </p:txBody>
      </p:sp>
      <p:sp>
        <p:nvSpPr>
          <p:cNvPr id="4" name="Text Placeholder 3"/>
          <p:cNvSpPr>
            <a:spLocks noGrp="1"/>
          </p:cNvSpPr>
          <p:nvPr>
            <p:ph type="body" sz="half" idx="2"/>
          </p:nvPr>
        </p:nvSpPr>
        <p:spPr>
          <a:xfrm>
            <a:off x="1791891" y="4025305"/>
            <a:ext cx="5486797" cy="604242"/>
          </a:xfrm>
        </p:spPr>
        <p:txBody>
          <a:bodyPr/>
          <a:lstStyle>
            <a:lvl1pPr marL="0" indent="0">
              <a:buNone/>
              <a:defRPr sz="875"/>
            </a:lvl1pPr>
            <a:lvl2pPr marL="285750" indent="0">
              <a:buNone/>
              <a:defRPr sz="750"/>
            </a:lvl2pPr>
            <a:lvl3pPr marL="571500" indent="0">
              <a:buNone/>
              <a:defRPr sz="625"/>
            </a:lvl3pPr>
            <a:lvl4pPr marL="857250" indent="0">
              <a:buNone/>
              <a:defRPr sz="563"/>
            </a:lvl4pPr>
            <a:lvl5pPr marL="1143000" indent="0">
              <a:buNone/>
              <a:defRPr sz="563"/>
            </a:lvl5pPr>
            <a:lvl6pPr marL="1428750" indent="0">
              <a:buNone/>
              <a:defRPr sz="563"/>
            </a:lvl6pPr>
            <a:lvl7pPr marL="1714500" indent="0">
              <a:buNone/>
              <a:defRPr sz="563"/>
            </a:lvl7pPr>
            <a:lvl8pPr marL="2000250" indent="0">
              <a:buNone/>
              <a:defRPr sz="563"/>
            </a:lvl8pPr>
            <a:lvl9pPr marL="2286000" indent="0">
              <a:buNone/>
              <a:defRPr sz="563"/>
            </a:lvl9pPr>
          </a:lstStyle>
          <a:p>
            <a:pPr lvl="0"/>
            <a:r>
              <a:rPr lang="en-US"/>
              <a:t>Click to edit Master text styles</a:t>
            </a:r>
          </a:p>
        </p:txBody>
      </p:sp>
    </p:spTree>
    <p:extLst>
      <p:ext uri="{BB962C8B-B14F-4D97-AF65-F5344CB8AC3E}">
        <p14:creationId xmlns:p14="http://schemas.microsoft.com/office/powerpoint/2010/main" val="216830522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46743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9281" y="499071"/>
            <a:ext cx="2194719" cy="38109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2149" y="499071"/>
            <a:ext cx="6491883" cy="38109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30514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B05CA-76E4-4DA7-ADAC-F762F0037A7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B108673-ABA1-4A30-842A-783731AC609A}"/>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AB8A02A-2F44-44CC-AFFD-E563AFF30460}"/>
              </a:ext>
            </a:extLst>
          </p:cNvPr>
          <p:cNvSpPr>
            <a:spLocks noGrp="1"/>
          </p:cNvSpPr>
          <p:nvPr>
            <p:ph type="dt" sz="half" idx="10"/>
          </p:nvPr>
        </p:nvSpPr>
        <p:spPr/>
        <p:txBody>
          <a:bodyPr/>
          <a:lstStyle/>
          <a:p>
            <a:fld id="{ECAF9405-B1BE-4BEF-817D-A54D9C96A77E}" type="datetimeFigureOut">
              <a:rPr lang="en-US" smtClean="0"/>
              <a:t>4/17/2019</a:t>
            </a:fld>
            <a:endParaRPr lang="en-US"/>
          </a:p>
        </p:txBody>
      </p:sp>
      <p:sp>
        <p:nvSpPr>
          <p:cNvPr id="5" name="Footer Placeholder 4">
            <a:extLst>
              <a:ext uri="{FF2B5EF4-FFF2-40B4-BE49-F238E27FC236}">
                <a16:creationId xmlns:a16="http://schemas.microsoft.com/office/drawing/2014/main" id="{DA874D3B-3528-40B3-B317-1544B826F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8E838-CEF6-43D1-8AAE-12AE035AA5A6}"/>
              </a:ext>
            </a:extLst>
          </p:cNvPr>
          <p:cNvSpPr>
            <a:spLocks noGrp="1"/>
          </p:cNvSpPr>
          <p:nvPr>
            <p:ph type="sldNum" sz="quarter" idx="12"/>
          </p:nvPr>
        </p:nvSpPr>
        <p:spPr/>
        <p:txBody>
          <a:bodyPr/>
          <a:lstStyle/>
          <a:p>
            <a:fld id="{003161E7-6DD3-4044-AD9E-D5252EB9E3F5}" type="slidenum">
              <a:rPr lang="en-US" smtClean="0"/>
              <a:t>‹#›</a:t>
            </a:fld>
            <a:endParaRPr lang="en-US"/>
          </a:p>
        </p:txBody>
      </p:sp>
    </p:spTree>
    <p:extLst>
      <p:ext uri="{BB962C8B-B14F-4D97-AF65-F5344CB8AC3E}">
        <p14:creationId xmlns:p14="http://schemas.microsoft.com/office/powerpoint/2010/main" val="17227952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F86E-2275-4105-A4D3-F3C5D0F39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132721-A2C8-41F6-B15E-0F423E2716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7F38-D1F5-47D5-9C53-353C0F1BC3CE}"/>
              </a:ext>
            </a:extLst>
          </p:cNvPr>
          <p:cNvSpPr>
            <a:spLocks noGrp="1"/>
          </p:cNvSpPr>
          <p:nvPr>
            <p:ph type="dt" sz="half" idx="10"/>
          </p:nvPr>
        </p:nvSpPr>
        <p:spPr/>
        <p:txBody>
          <a:bodyPr/>
          <a:lstStyle/>
          <a:p>
            <a:fld id="{ECAF9405-B1BE-4BEF-817D-A54D9C96A77E}" type="datetimeFigureOut">
              <a:rPr lang="en-US" smtClean="0"/>
              <a:t>4/17/2019</a:t>
            </a:fld>
            <a:endParaRPr lang="en-US"/>
          </a:p>
        </p:txBody>
      </p:sp>
      <p:sp>
        <p:nvSpPr>
          <p:cNvPr id="5" name="Footer Placeholder 4">
            <a:extLst>
              <a:ext uri="{FF2B5EF4-FFF2-40B4-BE49-F238E27FC236}">
                <a16:creationId xmlns:a16="http://schemas.microsoft.com/office/drawing/2014/main" id="{FAD5EEFF-51F0-49D9-973E-280D0BB19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2ED10-57F5-4A2D-B73C-11C20AEA9DB6}"/>
              </a:ext>
            </a:extLst>
          </p:cNvPr>
          <p:cNvSpPr>
            <a:spLocks noGrp="1"/>
          </p:cNvSpPr>
          <p:nvPr>
            <p:ph type="sldNum" sz="quarter" idx="12"/>
          </p:nvPr>
        </p:nvSpPr>
        <p:spPr/>
        <p:txBody>
          <a:bodyPr/>
          <a:lstStyle/>
          <a:p>
            <a:fld id="{003161E7-6DD3-4044-AD9E-D5252EB9E3F5}" type="slidenum">
              <a:rPr lang="en-US" smtClean="0"/>
              <a:t>‹#›</a:t>
            </a:fld>
            <a:endParaRPr lang="en-US"/>
          </a:p>
        </p:txBody>
      </p:sp>
    </p:spTree>
    <p:extLst>
      <p:ext uri="{BB962C8B-B14F-4D97-AF65-F5344CB8AC3E}">
        <p14:creationId xmlns:p14="http://schemas.microsoft.com/office/powerpoint/2010/main" val="1300745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57C3-8B68-4931-B0CE-75DBA6508316}"/>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4480892-A1BA-4483-A23E-17AD7E1662E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4E6331-C920-4DCE-9128-C7D738810D27}"/>
              </a:ext>
            </a:extLst>
          </p:cNvPr>
          <p:cNvSpPr>
            <a:spLocks noGrp="1"/>
          </p:cNvSpPr>
          <p:nvPr>
            <p:ph type="dt" sz="half" idx="10"/>
          </p:nvPr>
        </p:nvSpPr>
        <p:spPr/>
        <p:txBody>
          <a:bodyPr/>
          <a:lstStyle/>
          <a:p>
            <a:fld id="{ECAF9405-B1BE-4BEF-817D-A54D9C96A77E}" type="datetimeFigureOut">
              <a:rPr lang="en-US" smtClean="0"/>
              <a:t>4/17/2019</a:t>
            </a:fld>
            <a:endParaRPr lang="en-US"/>
          </a:p>
        </p:txBody>
      </p:sp>
      <p:sp>
        <p:nvSpPr>
          <p:cNvPr id="5" name="Footer Placeholder 4">
            <a:extLst>
              <a:ext uri="{FF2B5EF4-FFF2-40B4-BE49-F238E27FC236}">
                <a16:creationId xmlns:a16="http://schemas.microsoft.com/office/drawing/2014/main" id="{489717F7-BCF1-4F74-A4C7-C51B17E00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ED28A-E954-4AC2-BE3F-A082D8CDFA6D}"/>
              </a:ext>
            </a:extLst>
          </p:cNvPr>
          <p:cNvSpPr>
            <a:spLocks noGrp="1"/>
          </p:cNvSpPr>
          <p:nvPr>
            <p:ph type="sldNum" sz="quarter" idx="12"/>
          </p:nvPr>
        </p:nvSpPr>
        <p:spPr/>
        <p:txBody>
          <a:bodyPr/>
          <a:lstStyle/>
          <a:p>
            <a:fld id="{003161E7-6DD3-4044-AD9E-D5252EB9E3F5}" type="slidenum">
              <a:rPr lang="en-US" smtClean="0"/>
              <a:t>‹#›</a:t>
            </a:fld>
            <a:endParaRPr lang="en-US"/>
          </a:p>
        </p:txBody>
      </p:sp>
    </p:spTree>
    <p:extLst>
      <p:ext uri="{BB962C8B-B14F-4D97-AF65-F5344CB8AC3E}">
        <p14:creationId xmlns:p14="http://schemas.microsoft.com/office/powerpoint/2010/main" val="186563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hasCustomPrompt="1"/>
          </p:nvPr>
        </p:nvSpPr>
        <p:spPr>
          <a:xfrm>
            <a:off x="3665538" y="539496"/>
            <a:ext cx="5046662" cy="4151592"/>
          </a:xfrm>
        </p:spPr>
        <p:txBody>
          <a:bodyPr/>
          <a:lstStyle>
            <a:lvl1pPr>
              <a:spcBef>
                <a:spcPts val="600"/>
              </a:spcBef>
              <a:defRPr/>
            </a:lvl1pPr>
            <a:lvl2pPr>
              <a:spcBef>
                <a:spcPts val="600"/>
              </a:spcBef>
              <a:defRPr/>
            </a:lvl2pPr>
            <a:lvl3pPr>
              <a:spcBef>
                <a:spcPts val="600"/>
              </a:spcBef>
              <a:defRPr sz="1200"/>
            </a:lvl3pPr>
            <a:lvl4pPr>
              <a:spcBef>
                <a:spcPts val="600"/>
              </a:spcBef>
              <a:defRPr/>
            </a:lvl4pPr>
            <a:lvl5pPr>
              <a:spcBef>
                <a:spcPts val="600"/>
              </a:spcBef>
              <a:defRPr/>
            </a:lvl5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365125" y="484307"/>
            <a:ext cx="3170238" cy="646646"/>
          </a:xfrm>
          <a:prstGeom prst="rect">
            <a:avLst/>
          </a:prstGeom>
        </p:spPr>
        <p:txBody>
          <a:bodyPr anchor="t"/>
          <a:lstStyle>
            <a:lvl1pPr>
              <a:defRPr baseline="0"/>
            </a:lvl1pPr>
          </a:lstStyle>
          <a:p>
            <a:r>
              <a:rPr lang="en-US"/>
              <a:t>INSERT HEADLINE – TWO LINES ALL CAPS</a:t>
            </a:r>
            <a:endParaRPr lang="en-US" dirty="0"/>
          </a:p>
        </p:txBody>
      </p:sp>
    </p:spTree>
    <p:extLst>
      <p:ext uri="{BB962C8B-B14F-4D97-AF65-F5344CB8AC3E}">
        <p14:creationId xmlns:p14="http://schemas.microsoft.com/office/powerpoint/2010/main" val="1706317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AF23D-F819-4968-846F-AA8687DDE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4A29C6-BACD-418D-BACE-A28C37C235D6}"/>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D1520C-C6D0-4005-A504-416E9F59C4B0}"/>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019E65-B0B7-4B58-B779-73130A5C6BE9}"/>
              </a:ext>
            </a:extLst>
          </p:cNvPr>
          <p:cNvSpPr>
            <a:spLocks noGrp="1"/>
          </p:cNvSpPr>
          <p:nvPr>
            <p:ph type="dt" sz="half" idx="10"/>
          </p:nvPr>
        </p:nvSpPr>
        <p:spPr/>
        <p:txBody>
          <a:bodyPr/>
          <a:lstStyle/>
          <a:p>
            <a:fld id="{ECAF9405-B1BE-4BEF-817D-A54D9C96A77E}" type="datetimeFigureOut">
              <a:rPr lang="en-US" smtClean="0"/>
              <a:t>4/17/2019</a:t>
            </a:fld>
            <a:endParaRPr lang="en-US"/>
          </a:p>
        </p:txBody>
      </p:sp>
      <p:sp>
        <p:nvSpPr>
          <p:cNvPr id="6" name="Footer Placeholder 5">
            <a:extLst>
              <a:ext uri="{FF2B5EF4-FFF2-40B4-BE49-F238E27FC236}">
                <a16:creationId xmlns:a16="http://schemas.microsoft.com/office/drawing/2014/main" id="{9D39BAEE-F1CA-4267-944A-732093069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000C4-D3A8-4FD5-8726-028D191C5A9A}"/>
              </a:ext>
            </a:extLst>
          </p:cNvPr>
          <p:cNvSpPr>
            <a:spLocks noGrp="1"/>
          </p:cNvSpPr>
          <p:nvPr>
            <p:ph type="sldNum" sz="quarter" idx="12"/>
          </p:nvPr>
        </p:nvSpPr>
        <p:spPr/>
        <p:txBody>
          <a:bodyPr/>
          <a:lstStyle/>
          <a:p>
            <a:fld id="{003161E7-6DD3-4044-AD9E-D5252EB9E3F5}" type="slidenum">
              <a:rPr lang="en-US" smtClean="0"/>
              <a:t>‹#›</a:t>
            </a:fld>
            <a:endParaRPr lang="en-US"/>
          </a:p>
        </p:txBody>
      </p:sp>
    </p:spTree>
    <p:extLst>
      <p:ext uri="{BB962C8B-B14F-4D97-AF65-F5344CB8AC3E}">
        <p14:creationId xmlns:p14="http://schemas.microsoft.com/office/powerpoint/2010/main" val="3089067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8726-8D8C-46C3-8AA1-63ADDE81CD1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758EC8-A96D-41BE-AFB2-D9CE7C9DCC2B}"/>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1FA6DB5-0041-40AB-BAF4-4988A59CF4F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4C21A2-A03E-40DB-90C6-93D63BD787DD}"/>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D1EC12E-137D-43FB-86F8-51378ECB5E6B}"/>
              </a:ext>
            </a:extLst>
          </p:cNvPr>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3CE717-F802-4425-8777-C2D52C6DCC05}"/>
              </a:ext>
            </a:extLst>
          </p:cNvPr>
          <p:cNvSpPr>
            <a:spLocks noGrp="1"/>
          </p:cNvSpPr>
          <p:nvPr>
            <p:ph type="dt" sz="half" idx="10"/>
          </p:nvPr>
        </p:nvSpPr>
        <p:spPr/>
        <p:txBody>
          <a:bodyPr/>
          <a:lstStyle/>
          <a:p>
            <a:fld id="{ECAF9405-B1BE-4BEF-817D-A54D9C96A77E}" type="datetimeFigureOut">
              <a:rPr lang="en-US" smtClean="0"/>
              <a:t>4/17/2019</a:t>
            </a:fld>
            <a:endParaRPr lang="en-US"/>
          </a:p>
        </p:txBody>
      </p:sp>
      <p:sp>
        <p:nvSpPr>
          <p:cNvPr id="8" name="Footer Placeholder 7">
            <a:extLst>
              <a:ext uri="{FF2B5EF4-FFF2-40B4-BE49-F238E27FC236}">
                <a16:creationId xmlns:a16="http://schemas.microsoft.com/office/drawing/2014/main" id="{E5B02DBE-676B-46FE-B99E-8FC43EE2B8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5FDB4-AC25-4F8B-9941-E020CF4560C7}"/>
              </a:ext>
            </a:extLst>
          </p:cNvPr>
          <p:cNvSpPr>
            <a:spLocks noGrp="1"/>
          </p:cNvSpPr>
          <p:nvPr>
            <p:ph type="sldNum" sz="quarter" idx="12"/>
          </p:nvPr>
        </p:nvSpPr>
        <p:spPr/>
        <p:txBody>
          <a:bodyPr/>
          <a:lstStyle/>
          <a:p>
            <a:fld id="{003161E7-6DD3-4044-AD9E-D5252EB9E3F5}" type="slidenum">
              <a:rPr lang="en-US" smtClean="0"/>
              <a:t>‹#›</a:t>
            </a:fld>
            <a:endParaRPr lang="en-US"/>
          </a:p>
        </p:txBody>
      </p:sp>
    </p:spTree>
    <p:extLst>
      <p:ext uri="{BB962C8B-B14F-4D97-AF65-F5344CB8AC3E}">
        <p14:creationId xmlns:p14="http://schemas.microsoft.com/office/powerpoint/2010/main" val="95271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31BD-A6CE-4726-83DA-043AD84E7E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DE1D6A-7E39-4950-B011-DAEA6622BD3D}"/>
              </a:ext>
            </a:extLst>
          </p:cNvPr>
          <p:cNvSpPr>
            <a:spLocks noGrp="1"/>
          </p:cNvSpPr>
          <p:nvPr>
            <p:ph type="dt" sz="half" idx="10"/>
          </p:nvPr>
        </p:nvSpPr>
        <p:spPr/>
        <p:txBody>
          <a:bodyPr/>
          <a:lstStyle/>
          <a:p>
            <a:fld id="{ECAF9405-B1BE-4BEF-817D-A54D9C96A77E}" type="datetimeFigureOut">
              <a:rPr lang="en-US" smtClean="0"/>
              <a:t>4/17/2019</a:t>
            </a:fld>
            <a:endParaRPr lang="en-US"/>
          </a:p>
        </p:txBody>
      </p:sp>
      <p:sp>
        <p:nvSpPr>
          <p:cNvPr id="4" name="Footer Placeholder 3">
            <a:extLst>
              <a:ext uri="{FF2B5EF4-FFF2-40B4-BE49-F238E27FC236}">
                <a16:creationId xmlns:a16="http://schemas.microsoft.com/office/drawing/2014/main" id="{E4D218A3-A90F-416F-A73E-7CA9B3FD8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7D22B-31C6-4C5C-A92D-F1A61BF71360}"/>
              </a:ext>
            </a:extLst>
          </p:cNvPr>
          <p:cNvSpPr>
            <a:spLocks noGrp="1"/>
          </p:cNvSpPr>
          <p:nvPr>
            <p:ph type="sldNum" sz="quarter" idx="12"/>
          </p:nvPr>
        </p:nvSpPr>
        <p:spPr/>
        <p:txBody>
          <a:bodyPr/>
          <a:lstStyle/>
          <a:p>
            <a:fld id="{003161E7-6DD3-4044-AD9E-D5252EB9E3F5}" type="slidenum">
              <a:rPr lang="en-US" smtClean="0"/>
              <a:t>‹#›</a:t>
            </a:fld>
            <a:endParaRPr lang="en-US"/>
          </a:p>
        </p:txBody>
      </p:sp>
    </p:spTree>
    <p:extLst>
      <p:ext uri="{BB962C8B-B14F-4D97-AF65-F5344CB8AC3E}">
        <p14:creationId xmlns:p14="http://schemas.microsoft.com/office/powerpoint/2010/main" val="4847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8140EA-D5B1-4F87-BB4D-ECEB3A18B587}"/>
              </a:ext>
            </a:extLst>
          </p:cNvPr>
          <p:cNvSpPr>
            <a:spLocks noGrp="1"/>
          </p:cNvSpPr>
          <p:nvPr>
            <p:ph type="dt" sz="half" idx="10"/>
          </p:nvPr>
        </p:nvSpPr>
        <p:spPr/>
        <p:txBody>
          <a:bodyPr/>
          <a:lstStyle/>
          <a:p>
            <a:fld id="{ECAF9405-B1BE-4BEF-817D-A54D9C96A77E}" type="datetimeFigureOut">
              <a:rPr lang="en-US" smtClean="0"/>
              <a:t>4/17/2019</a:t>
            </a:fld>
            <a:endParaRPr lang="en-US"/>
          </a:p>
        </p:txBody>
      </p:sp>
      <p:sp>
        <p:nvSpPr>
          <p:cNvPr id="3" name="Footer Placeholder 2">
            <a:extLst>
              <a:ext uri="{FF2B5EF4-FFF2-40B4-BE49-F238E27FC236}">
                <a16:creationId xmlns:a16="http://schemas.microsoft.com/office/drawing/2014/main" id="{61880CA9-18DC-4A01-B824-3EB146D477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D33C25-EC8F-4758-829A-495544ED32F8}"/>
              </a:ext>
            </a:extLst>
          </p:cNvPr>
          <p:cNvSpPr>
            <a:spLocks noGrp="1"/>
          </p:cNvSpPr>
          <p:nvPr>
            <p:ph type="sldNum" sz="quarter" idx="12"/>
          </p:nvPr>
        </p:nvSpPr>
        <p:spPr/>
        <p:txBody>
          <a:bodyPr/>
          <a:lstStyle/>
          <a:p>
            <a:fld id="{003161E7-6DD3-4044-AD9E-D5252EB9E3F5}" type="slidenum">
              <a:rPr lang="en-US" smtClean="0"/>
              <a:t>‹#›</a:t>
            </a:fld>
            <a:endParaRPr lang="en-US"/>
          </a:p>
        </p:txBody>
      </p:sp>
    </p:spTree>
    <p:extLst>
      <p:ext uri="{BB962C8B-B14F-4D97-AF65-F5344CB8AC3E}">
        <p14:creationId xmlns:p14="http://schemas.microsoft.com/office/powerpoint/2010/main" val="19077276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7F772-BA94-40F0-96E2-C7BC2DA350C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86E314D-1DBA-4727-A941-73A71129F890}"/>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22D0DA-CA98-4DD1-95D6-095BD4964869}"/>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A3DD0A7-8B70-4462-A7C1-CFCB25925834}"/>
              </a:ext>
            </a:extLst>
          </p:cNvPr>
          <p:cNvSpPr>
            <a:spLocks noGrp="1"/>
          </p:cNvSpPr>
          <p:nvPr>
            <p:ph type="dt" sz="half" idx="10"/>
          </p:nvPr>
        </p:nvSpPr>
        <p:spPr/>
        <p:txBody>
          <a:bodyPr/>
          <a:lstStyle/>
          <a:p>
            <a:fld id="{ECAF9405-B1BE-4BEF-817D-A54D9C96A77E}" type="datetimeFigureOut">
              <a:rPr lang="en-US" smtClean="0"/>
              <a:t>4/17/2019</a:t>
            </a:fld>
            <a:endParaRPr lang="en-US"/>
          </a:p>
        </p:txBody>
      </p:sp>
      <p:sp>
        <p:nvSpPr>
          <p:cNvPr id="6" name="Footer Placeholder 5">
            <a:extLst>
              <a:ext uri="{FF2B5EF4-FFF2-40B4-BE49-F238E27FC236}">
                <a16:creationId xmlns:a16="http://schemas.microsoft.com/office/drawing/2014/main" id="{73F532F0-1EF6-458A-A60E-6C7CAA7C08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E9F8F-C748-4E75-B9D6-F5C18140778D}"/>
              </a:ext>
            </a:extLst>
          </p:cNvPr>
          <p:cNvSpPr>
            <a:spLocks noGrp="1"/>
          </p:cNvSpPr>
          <p:nvPr>
            <p:ph type="sldNum" sz="quarter" idx="12"/>
          </p:nvPr>
        </p:nvSpPr>
        <p:spPr/>
        <p:txBody>
          <a:bodyPr/>
          <a:lstStyle/>
          <a:p>
            <a:fld id="{003161E7-6DD3-4044-AD9E-D5252EB9E3F5}" type="slidenum">
              <a:rPr lang="en-US" smtClean="0"/>
              <a:t>‹#›</a:t>
            </a:fld>
            <a:endParaRPr lang="en-US"/>
          </a:p>
        </p:txBody>
      </p:sp>
    </p:spTree>
    <p:extLst>
      <p:ext uri="{BB962C8B-B14F-4D97-AF65-F5344CB8AC3E}">
        <p14:creationId xmlns:p14="http://schemas.microsoft.com/office/powerpoint/2010/main" val="12649222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D13A5-74FB-4E04-B3FC-33D558E85F1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0B00D69-D1DA-48A7-BE4A-52752988C9D6}"/>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9CAD4F4A-230C-44C5-9CCD-B3A892422234}"/>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41D6D47-A130-4BA0-A3F2-914781E62E0B}"/>
              </a:ext>
            </a:extLst>
          </p:cNvPr>
          <p:cNvSpPr>
            <a:spLocks noGrp="1"/>
          </p:cNvSpPr>
          <p:nvPr>
            <p:ph type="dt" sz="half" idx="10"/>
          </p:nvPr>
        </p:nvSpPr>
        <p:spPr/>
        <p:txBody>
          <a:bodyPr/>
          <a:lstStyle/>
          <a:p>
            <a:fld id="{ECAF9405-B1BE-4BEF-817D-A54D9C96A77E}" type="datetimeFigureOut">
              <a:rPr lang="en-US" smtClean="0"/>
              <a:t>4/17/2019</a:t>
            </a:fld>
            <a:endParaRPr lang="en-US"/>
          </a:p>
        </p:txBody>
      </p:sp>
      <p:sp>
        <p:nvSpPr>
          <p:cNvPr id="6" name="Footer Placeholder 5">
            <a:extLst>
              <a:ext uri="{FF2B5EF4-FFF2-40B4-BE49-F238E27FC236}">
                <a16:creationId xmlns:a16="http://schemas.microsoft.com/office/drawing/2014/main" id="{9726FA36-3D3B-4038-BC9B-704DE84EB4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FF81BC-E242-4E96-9A5C-BEFCC4F8D5CD}"/>
              </a:ext>
            </a:extLst>
          </p:cNvPr>
          <p:cNvSpPr>
            <a:spLocks noGrp="1"/>
          </p:cNvSpPr>
          <p:nvPr>
            <p:ph type="sldNum" sz="quarter" idx="12"/>
          </p:nvPr>
        </p:nvSpPr>
        <p:spPr/>
        <p:txBody>
          <a:bodyPr/>
          <a:lstStyle/>
          <a:p>
            <a:fld id="{003161E7-6DD3-4044-AD9E-D5252EB9E3F5}" type="slidenum">
              <a:rPr lang="en-US" smtClean="0"/>
              <a:t>‹#›</a:t>
            </a:fld>
            <a:endParaRPr lang="en-US"/>
          </a:p>
        </p:txBody>
      </p:sp>
    </p:spTree>
    <p:extLst>
      <p:ext uri="{BB962C8B-B14F-4D97-AF65-F5344CB8AC3E}">
        <p14:creationId xmlns:p14="http://schemas.microsoft.com/office/powerpoint/2010/main" val="22265449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D9ED-8549-4592-AB1C-5E4BC82FCB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046B10-E08F-4794-AE02-FA5AF804E5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24C09-C67F-4051-84FE-8549E0BAA79F}"/>
              </a:ext>
            </a:extLst>
          </p:cNvPr>
          <p:cNvSpPr>
            <a:spLocks noGrp="1"/>
          </p:cNvSpPr>
          <p:nvPr>
            <p:ph type="dt" sz="half" idx="10"/>
          </p:nvPr>
        </p:nvSpPr>
        <p:spPr/>
        <p:txBody>
          <a:bodyPr/>
          <a:lstStyle/>
          <a:p>
            <a:fld id="{ECAF9405-B1BE-4BEF-817D-A54D9C96A77E}" type="datetimeFigureOut">
              <a:rPr lang="en-US" smtClean="0"/>
              <a:t>4/17/2019</a:t>
            </a:fld>
            <a:endParaRPr lang="en-US"/>
          </a:p>
        </p:txBody>
      </p:sp>
      <p:sp>
        <p:nvSpPr>
          <p:cNvPr id="5" name="Footer Placeholder 4">
            <a:extLst>
              <a:ext uri="{FF2B5EF4-FFF2-40B4-BE49-F238E27FC236}">
                <a16:creationId xmlns:a16="http://schemas.microsoft.com/office/drawing/2014/main" id="{7A51140E-E8A1-4300-9B58-BA337FA79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7E10B-766F-465D-BCA7-F365BBDD4252}"/>
              </a:ext>
            </a:extLst>
          </p:cNvPr>
          <p:cNvSpPr>
            <a:spLocks noGrp="1"/>
          </p:cNvSpPr>
          <p:nvPr>
            <p:ph type="sldNum" sz="quarter" idx="12"/>
          </p:nvPr>
        </p:nvSpPr>
        <p:spPr/>
        <p:txBody>
          <a:bodyPr/>
          <a:lstStyle/>
          <a:p>
            <a:fld id="{003161E7-6DD3-4044-AD9E-D5252EB9E3F5}" type="slidenum">
              <a:rPr lang="en-US" smtClean="0"/>
              <a:t>‹#›</a:t>
            </a:fld>
            <a:endParaRPr lang="en-US"/>
          </a:p>
        </p:txBody>
      </p:sp>
    </p:spTree>
    <p:extLst>
      <p:ext uri="{BB962C8B-B14F-4D97-AF65-F5344CB8AC3E}">
        <p14:creationId xmlns:p14="http://schemas.microsoft.com/office/powerpoint/2010/main" val="23375576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1D26F9-0CC8-45EE-891D-CA611E13D7FD}"/>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12D398-CED4-4B57-BC44-41B6AA6E8C40}"/>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5A2F7-06B5-4035-8156-2DAC280AFB46}"/>
              </a:ext>
            </a:extLst>
          </p:cNvPr>
          <p:cNvSpPr>
            <a:spLocks noGrp="1"/>
          </p:cNvSpPr>
          <p:nvPr>
            <p:ph type="dt" sz="half" idx="10"/>
          </p:nvPr>
        </p:nvSpPr>
        <p:spPr/>
        <p:txBody>
          <a:bodyPr/>
          <a:lstStyle/>
          <a:p>
            <a:fld id="{ECAF9405-B1BE-4BEF-817D-A54D9C96A77E}" type="datetimeFigureOut">
              <a:rPr lang="en-US" smtClean="0"/>
              <a:t>4/17/2019</a:t>
            </a:fld>
            <a:endParaRPr lang="en-US"/>
          </a:p>
        </p:txBody>
      </p:sp>
      <p:sp>
        <p:nvSpPr>
          <p:cNvPr id="5" name="Footer Placeholder 4">
            <a:extLst>
              <a:ext uri="{FF2B5EF4-FFF2-40B4-BE49-F238E27FC236}">
                <a16:creationId xmlns:a16="http://schemas.microsoft.com/office/drawing/2014/main" id="{142076E5-5D72-4478-8184-5304FF1F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93630-1C67-4957-BAC7-F2FB1C00E650}"/>
              </a:ext>
            </a:extLst>
          </p:cNvPr>
          <p:cNvSpPr>
            <a:spLocks noGrp="1"/>
          </p:cNvSpPr>
          <p:nvPr>
            <p:ph type="sldNum" sz="quarter" idx="12"/>
          </p:nvPr>
        </p:nvSpPr>
        <p:spPr/>
        <p:txBody>
          <a:bodyPr/>
          <a:lstStyle/>
          <a:p>
            <a:fld id="{003161E7-6DD3-4044-AD9E-D5252EB9E3F5}" type="slidenum">
              <a:rPr lang="en-US" smtClean="0"/>
              <a:t>‹#›</a:t>
            </a:fld>
            <a:endParaRPr lang="en-US"/>
          </a:p>
        </p:txBody>
      </p:sp>
    </p:spTree>
    <p:extLst>
      <p:ext uri="{BB962C8B-B14F-4D97-AF65-F5344CB8AC3E}">
        <p14:creationId xmlns:p14="http://schemas.microsoft.com/office/powerpoint/2010/main" val="20862525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9144000" cy="5143500"/>
          </a:xfrm>
        </p:spPr>
        <p:txBody>
          <a:bodyPr lIns="4754880" tIns="1920240" rIns="0" bIns="0">
            <a:normAutofit/>
          </a:bodyPr>
          <a:lstStyle>
            <a:lvl1pPr marL="0" indent="0">
              <a:buNone/>
              <a:defRPr sz="1800">
                <a:latin typeface="Arial" panose="020B0604020202020204" pitchFamily="34" charset="0"/>
                <a:cs typeface="Arial" panose="020B0604020202020204" pitchFamily="34" charset="0"/>
              </a:defRPr>
            </a:lvl1pPr>
          </a:lstStyle>
          <a:p>
            <a:r>
              <a:rPr lang="en-US" dirty="0"/>
              <a:t>Click on the icon to insert a </a:t>
            </a:r>
            <a:br>
              <a:rPr lang="en-US" dirty="0"/>
            </a:br>
            <a:r>
              <a:rPr lang="en-US" dirty="0"/>
              <a:t>new photo. Detailed instructions </a:t>
            </a:r>
            <a:br>
              <a:rPr lang="en-US" dirty="0"/>
            </a:br>
            <a:r>
              <a:rPr lang="en-US" dirty="0"/>
              <a:t>can be found on the slide titled</a:t>
            </a:r>
            <a:br>
              <a:rPr lang="en-US" dirty="0"/>
            </a:br>
            <a:r>
              <a:rPr lang="en-US" dirty="0"/>
              <a:t>“CHANGING THE PHOTO ON </a:t>
            </a:r>
            <a:br>
              <a:rPr lang="en-US" dirty="0"/>
            </a:br>
            <a:r>
              <a:rPr lang="en-US" dirty="0"/>
              <a:t>YOUR TITLE SLIDE.”</a:t>
            </a:r>
          </a:p>
        </p:txBody>
      </p:sp>
      <p:sp>
        <p:nvSpPr>
          <p:cNvPr id="2" name="Title 1"/>
          <p:cNvSpPr>
            <a:spLocks noGrp="1"/>
          </p:cNvSpPr>
          <p:nvPr>
            <p:ph type="ctrTitle" hasCustomPrompt="1"/>
          </p:nvPr>
        </p:nvSpPr>
        <p:spPr>
          <a:xfrm>
            <a:off x="365125" y="1844778"/>
            <a:ext cx="4140200" cy="847549"/>
          </a:xfrm>
        </p:spPr>
        <p:txBody>
          <a:bodyPr/>
          <a:lstStyle>
            <a:lvl1pPr>
              <a:defRPr b="0" baseline="0">
                <a:solidFill>
                  <a:schemeClr val="bg1"/>
                </a:solidFill>
              </a:defRPr>
            </a:lvl1pPr>
          </a:lstStyle>
          <a:p>
            <a:r>
              <a:rPr lang="en-US"/>
              <a:t>INSERT MAIN TITLE HERE – UP TO 2 LINES (ALL CAPS)</a:t>
            </a:r>
            <a:endParaRPr lang="en-US" dirty="0"/>
          </a:p>
        </p:txBody>
      </p:sp>
      <p:sp>
        <p:nvSpPr>
          <p:cNvPr id="3" name="Subtitle 2"/>
          <p:cNvSpPr>
            <a:spLocks noGrp="1"/>
          </p:cNvSpPr>
          <p:nvPr>
            <p:ph type="subTitle" idx="1" hasCustomPrompt="1"/>
          </p:nvPr>
        </p:nvSpPr>
        <p:spPr>
          <a:xfrm>
            <a:off x="365128" y="2722337"/>
            <a:ext cx="4140200" cy="522515"/>
          </a:xfrm>
        </p:spPr>
        <p:txBody>
          <a:bodyPr/>
          <a:lstStyle>
            <a:lvl1pPr marL="0" indent="0" algn="l">
              <a:spcBef>
                <a:spcPts val="0"/>
              </a:spcBef>
              <a:buNone/>
              <a:defRPr sz="1400" b="0">
                <a:solidFill>
                  <a:schemeClr val="bg1"/>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8" y="4056064"/>
            <a:ext cx="4140200" cy="760868"/>
          </a:xfrm>
        </p:spPr>
        <p:txBody>
          <a:bodyPr/>
          <a:lstStyle>
            <a:lvl1pPr marL="1588" indent="0">
              <a:lnSpc>
                <a:spcPts val="1700"/>
              </a:lnSpc>
              <a:spcBef>
                <a:spcPts val="0"/>
              </a:spcBef>
              <a:buNone/>
              <a:defRPr sz="1200">
                <a:solidFill>
                  <a:schemeClr val="bg1"/>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bg1"/>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6" y="3493010"/>
            <a:ext cx="4140201" cy="274637"/>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solidFill>
                <a:srgbClr val="FFFFFF"/>
              </a:solidFill>
            </a:endParaRPr>
          </a:p>
        </p:txBody>
      </p:sp>
      <p:sp>
        <p:nvSpPr>
          <p:cNvPr id="8" name="Footer Placeholder 3"/>
          <p:cNvSpPr>
            <a:spLocks noGrp="1"/>
          </p:cNvSpPr>
          <p:nvPr>
            <p:ph type="ftr" sz="quarter" idx="15"/>
          </p:nvPr>
        </p:nvSpPr>
        <p:spPr>
          <a:xfrm>
            <a:off x="5816600" y="4895959"/>
            <a:ext cx="2895600" cy="155598"/>
          </a:xfrm>
        </p:spPr>
        <p:txBody>
          <a:bodyPr/>
          <a:lstStyle>
            <a:lvl1pPr>
              <a:defRPr sz="500">
                <a:solidFill>
                  <a:schemeClr val="bg1"/>
                </a:solidFill>
              </a:defRPr>
            </a:lvl1pPr>
          </a:lstStyle>
          <a:p>
            <a:pPr algn="r"/>
            <a:r>
              <a:rPr lang="en-US"/>
              <a:t>© Bill &amp; Melinda Gates Foundation      |</a:t>
            </a:r>
            <a:endParaRPr lang="en-US" dirty="0"/>
          </a:p>
        </p:txBody>
      </p:sp>
    </p:spTree>
    <p:extLst>
      <p:ext uri="{BB962C8B-B14F-4D97-AF65-F5344CB8AC3E}">
        <p14:creationId xmlns:p14="http://schemas.microsoft.com/office/powerpoint/2010/main" val="3747726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126" y="1864706"/>
            <a:ext cx="8347074" cy="711809"/>
          </a:xfrm>
          <a:prstGeom prst="rect">
            <a:avLst/>
          </a:prstGeom>
        </p:spPr>
        <p:txBody>
          <a:bodyPr anchor="ctr"/>
          <a:lstStyle>
            <a:lvl1pPr>
              <a:lnSpc>
                <a:spcPts val="2300"/>
              </a:lnSpc>
              <a:defRPr sz="2300" b="0" baseline="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365127" y="2626209"/>
            <a:ext cx="8347075" cy="440164"/>
          </a:xfrm>
        </p:spPr>
        <p:txBody>
          <a:bodyPr anchor="ctr"/>
          <a:lstStyle>
            <a:lvl1pPr marL="0" indent="0" algn="l">
              <a:spcBef>
                <a:spcPts val="0"/>
              </a:spcBef>
              <a:buNone/>
              <a:defRPr sz="1400" b="0">
                <a:solidFill>
                  <a:schemeClr val="accent4"/>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7" y="4059937"/>
            <a:ext cx="8329613" cy="760868"/>
          </a:xfrm>
        </p:spPr>
        <p:txBody>
          <a:bodyPr/>
          <a:lstStyle>
            <a:lvl1pPr marL="1588" indent="0">
              <a:lnSpc>
                <a:spcPts val="1700"/>
              </a:lnSpc>
              <a:spcBef>
                <a:spcPts val="0"/>
              </a:spcBef>
              <a:buNone/>
              <a:defRPr sz="1200">
                <a:solidFill>
                  <a:schemeClr val="accent6">
                    <a:lumMod val="50000"/>
                    <a:lumOff val="50000"/>
                  </a:schemeClr>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accent6">
                    <a:lumMod val="50000"/>
                    <a:lumOff val="50000"/>
                  </a:schemeClr>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7" y="3493010"/>
            <a:ext cx="8347075" cy="274637"/>
          </a:xfrm>
          <a:prstGeom prst="rect">
            <a:avLst/>
          </a:prstGeom>
        </p:spPr>
        <p:txBody>
          <a:bodyPr vert="horz" lIns="0" tIns="0" rIns="0" bIns="0" rtlCol="0" anchor="ctr"/>
          <a:lstStyle>
            <a:lvl1pPr algn="l">
              <a:defRPr sz="12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dirty="0">
              <a:solidFill>
                <a:srgbClr val="000000">
                  <a:lumMod val="50000"/>
                  <a:lumOff val="50000"/>
                </a:srgbClr>
              </a:solidFill>
            </a:endParaRPr>
          </a:p>
        </p:txBody>
      </p:sp>
      <p:cxnSp>
        <p:nvCxnSpPr>
          <p:cNvPr id="11" name="Straight Connector 10"/>
          <p:cNvCxnSpPr/>
          <p:nvPr userDrawn="1"/>
        </p:nvCxnSpPr>
        <p:spPr>
          <a:xfrm>
            <a:off x="365127" y="3220289"/>
            <a:ext cx="8347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6280" y="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5816600" y="4895959"/>
            <a:ext cx="2895600" cy="155598"/>
          </a:xfrm>
        </p:spPr>
        <p:txBody>
          <a:bodyPr/>
          <a:lstStyle>
            <a:lvl1pPr>
              <a:defRPr sz="500"/>
            </a:lvl1pPr>
          </a:lstStyle>
          <a:p>
            <a:pPr algn="r"/>
            <a:r>
              <a:rPr lang="en-US"/>
              <a:t>© Bill &amp; Melinda Gates Foundation      |</a:t>
            </a:r>
            <a:endParaRPr lang="en-US" dirty="0"/>
          </a:p>
        </p:txBody>
      </p:sp>
    </p:spTree>
    <p:extLst>
      <p:ext uri="{BB962C8B-B14F-4D97-AF65-F5344CB8AC3E}">
        <p14:creationId xmlns:p14="http://schemas.microsoft.com/office/powerpoint/2010/main" val="1201660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365125" y="871710"/>
            <a:ext cx="8329613" cy="450099"/>
          </a:xfrm>
        </p:spPr>
        <p:txBody>
          <a:bodyPr/>
          <a:lstStyle>
            <a:lvl1pPr marL="0" indent="0">
              <a:buNone/>
              <a:defRPr sz="1250" baseline="0"/>
            </a:lvl1pPr>
            <a:lvl2pPr marL="0" indent="0">
              <a:buFont typeface="Arial" panose="020B0604020202020204" pitchFamily="34" charset="0"/>
              <a:buNone/>
              <a:defRPr sz="1250"/>
            </a:lvl2pPr>
            <a:lvl3pPr marL="0" indent="0">
              <a:buNone/>
              <a:defRPr sz="1250"/>
            </a:lvl3pPr>
            <a:lvl4pPr marL="0" indent="0">
              <a:buNone/>
              <a:defRPr sz="1250"/>
            </a:lvl4pPr>
            <a:lvl5pPr marL="0" indent="0">
              <a:buNone/>
              <a:defRPr sz="1250"/>
            </a:lvl5pPr>
          </a:lstStyle>
          <a:p>
            <a:pPr lvl="0"/>
            <a:r>
              <a:rPr lang="en-US" dirty="0"/>
              <a:t>Insert sub-headline or explanatory copy here – up to 2 full-width lines.</a:t>
            </a:r>
          </a:p>
        </p:txBody>
      </p:sp>
      <p:sp>
        <p:nvSpPr>
          <p:cNvPr id="7" name="Content Placeholder 6"/>
          <p:cNvSpPr>
            <a:spLocks noGrp="1"/>
          </p:cNvSpPr>
          <p:nvPr>
            <p:ph sz="quarter" idx="17" hasCustomPrompt="1"/>
          </p:nvPr>
        </p:nvSpPr>
        <p:spPr>
          <a:xfrm>
            <a:off x="365124" y="1462088"/>
            <a:ext cx="8329613" cy="3216275"/>
          </a:xfrm>
        </p:spPr>
        <p:txBody>
          <a:bodyPr tIns="1097280"/>
          <a:lstStyle>
            <a:lvl1pPr marL="0" indent="0" algn="ctr">
              <a:buNone/>
              <a:defRPr sz="1200" baseline="0"/>
            </a:lvl1pPr>
            <a:lvl2pPr marL="0" indent="0">
              <a:buFont typeface="Arial" panose="020B0604020202020204" pitchFamily="34" charset="0"/>
              <a:buNone/>
              <a:defRPr sz="1200"/>
            </a:lvl2pPr>
            <a:lvl3pPr marL="0" indent="0">
              <a:buNone/>
              <a:defRPr sz="1200"/>
            </a:lvl3pPr>
            <a:lvl4pPr marL="0" indent="0">
              <a:buNone/>
              <a:defRPr sz="1200"/>
            </a:lvl4pPr>
            <a:lvl5pPr marL="0" indent="0">
              <a:buNone/>
              <a:defRPr sz="1200"/>
            </a:lvl5pPr>
          </a:lstStyle>
          <a:p>
            <a:pPr lvl="0"/>
            <a:r>
              <a:rPr lang="en-US" dirty="0"/>
              <a:t>Click icon to insert visual element here at full-width of slide.</a:t>
            </a:r>
          </a:p>
        </p:txBody>
      </p:sp>
      <p:sp>
        <p:nvSpPr>
          <p:cNvPr id="6" name="Title 5"/>
          <p:cNvSpPr>
            <a:spLocks noGrp="1"/>
          </p:cNvSpPr>
          <p:nvPr>
            <p:ph type="title" hasCustomPrompt="1"/>
          </p:nvPr>
        </p:nvSpPr>
        <p:spPr>
          <a:xfrm>
            <a:off x="365124" y="484632"/>
            <a:ext cx="8329613" cy="381930"/>
          </a:xfrm>
        </p:spPr>
        <p:txBody>
          <a:bodyPr/>
          <a:lstStyle>
            <a:lvl1pPr>
              <a:defRPr baseline="0"/>
            </a:lvl1pPr>
          </a:lstStyle>
          <a:p>
            <a:r>
              <a:rPr lang="en-US"/>
              <a:t>INSERT HEADLINE HERE – UP TO 1 FULL-WIDTH LINE</a:t>
            </a:r>
          </a:p>
        </p:txBody>
      </p:sp>
    </p:spTree>
    <p:extLst>
      <p:ext uri="{BB962C8B-B14F-4D97-AF65-F5344CB8AC3E}">
        <p14:creationId xmlns:p14="http://schemas.microsoft.com/office/powerpoint/2010/main" val="331621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9144000" cy="5143500"/>
          </a:xfrm>
          <a:solidFill>
            <a:schemeClr val="accent3"/>
          </a:solidFill>
        </p:spPr>
        <p:txBody>
          <a:bodyPr lIns="365760" tIns="685800" rIns="365760" bIns="1828800"/>
          <a:lstStyle>
            <a:lvl1pPr marL="0" indent="0">
              <a:lnSpc>
                <a:spcPts val="3400"/>
              </a:lnSpc>
              <a:spcBef>
                <a:spcPts val="1200"/>
              </a:spcBef>
              <a:buNone/>
              <a:defRPr lang="en-US" sz="3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3600" kern="1200" smtClean="0">
                <a:solidFill>
                  <a:schemeClr val="accent3">
                    <a:lumMod val="75000"/>
                  </a:schemeClr>
                </a:solidFill>
                <a:latin typeface="Arial" pitchFamily="34" charset="0"/>
                <a:ea typeface="+mn-ea"/>
                <a:cs typeface="Arial" pitchFamily="34" charset="0"/>
              </a:defRPr>
            </a:lvl2pPr>
            <a:lvl3pPr marL="0" indent="0">
              <a:buNone/>
              <a:defRPr lang="en-US" sz="3600" kern="1200" smtClean="0">
                <a:solidFill>
                  <a:schemeClr val="accent3">
                    <a:lumMod val="75000"/>
                  </a:schemeClr>
                </a:solidFill>
                <a:latin typeface="Arial" pitchFamily="34" charset="0"/>
                <a:ea typeface="+mn-ea"/>
                <a:cs typeface="Arial" pitchFamily="34" charset="0"/>
              </a:defRPr>
            </a:lvl3pPr>
            <a:lvl4pPr marL="0" indent="0">
              <a:buNone/>
              <a:defRPr lang="en-US" sz="3600" kern="1200" smtClean="0">
                <a:solidFill>
                  <a:schemeClr val="accent3">
                    <a:lumMod val="75000"/>
                  </a:schemeClr>
                </a:solidFill>
                <a:latin typeface="Arial" pitchFamily="34" charset="0"/>
                <a:ea typeface="+mn-ea"/>
                <a:cs typeface="Arial" pitchFamily="34" charset="0"/>
              </a:defRPr>
            </a:lvl4pPr>
            <a:lvl5pPr marL="0" indent="0">
              <a:buNone/>
              <a:defRPr lang="en-US" sz="36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32945076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6" y="1289051"/>
            <a:ext cx="8329613" cy="3389313"/>
          </a:xfrm>
        </p:spPr>
        <p:txBody>
          <a:bodyPr/>
          <a:lstStyle>
            <a:lvl1pPr>
              <a:spcBef>
                <a:spcPts val="600"/>
              </a:spcBef>
              <a:spcAft>
                <a:spcPts val="0"/>
              </a:spcAft>
              <a:defRPr sz="1400" b="0" baseline="0"/>
            </a:lvl1pPr>
            <a:lvl2pPr marL="171442" indent="-171442">
              <a:spcBef>
                <a:spcPts val="600"/>
              </a:spcBef>
              <a:spcAft>
                <a:spcPts val="0"/>
              </a:spcAft>
              <a:buClr>
                <a:schemeClr val="accent3">
                  <a:lumMod val="75000"/>
                </a:schemeClr>
              </a:buClr>
              <a:buFont typeface="Wingdings" panose="05000000000000000000" pitchFamily="2" charset="2"/>
              <a:buChar char="§"/>
              <a:defRPr sz="1300"/>
            </a:lvl2pPr>
            <a:lvl3pPr marL="342884" indent="-171442">
              <a:spcBef>
                <a:spcPts val="600"/>
              </a:spcBef>
              <a:spcAft>
                <a:spcPts val="0"/>
              </a:spcAft>
              <a:buClr>
                <a:srgbClr val="3086AB"/>
              </a:buClr>
              <a:buFont typeface="Arial" panose="020B0604020202020204" pitchFamily="34" charset="0"/>
              <a:buChar char="•"/>
              <a:tabLst/>
              <a:defRPr sz="1200" baseline="0"/>
            </a:lvl3pPr>
            <a:lvl4pPr marL="515912" indent="-173030">
              <a:spcBef>
                <a:spcPts val="600"/>
              </a:spcBef>
              <a:spcAft>
                <a:spcPts val="0"/>
              </a:spcAft>
              <a:buFont typeface="Arial" panose="020B0604020202020204" pitchFamily="34" charset="0"/>
              <a:buChar char="-"/>
              <a:tabLst/>
              <a:defRPr baseline="0"/>
            </a:lvl4pPr>
            <a:lvl5pPr marL="687354" indent="-171442">
              <a:spcBef>
                <a:spcPts val="6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6" y="484693"/>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18469996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6" y="1139721"/>
            <a:ext cx="8329613" cy="298660"/>
          </a:xfrm>
        </p:spPr>
        <p:txBody>
          <a:bodyPr/>
          <a:lstStyle>
            <a:lvl1pPr>
              <a:lnSpc>
                <a:spcPts val="1600"/>
              </a:lnSpc>
              <a:spcBef>
                <a:spcPts val="0"/>
              </a:spcBef>
              <a:defRPr sz="1400" b="1" baseline="0"/>
            </a:lvl1pPr>
            <a:lvl2pPr marL="171442" indent="-171442">
              <a:spcBef>
                <a:spcPts val="336"/>
              </a:spcBef>
              <a:spcAft>
                <a:spcPts val="0"/>
              </a:spcAft>
              <a:buClr>
                <a:schemeClr val="accent3">
                  <a:lumMod val="75000"/>
                </a:schemeClr>
              </a:buClr>
              <a:buFont typeface="Wingdings" panose="05000000000000000000" pitchFamily="2" charset="2"/>
              <a:buChar char="§"/>
              <a:defRPr sz="1300"/>
            </a:lvl2pPr>
            <a:lvl3pPr marL="342884" indent="-171442">
              <a:spcBef>
                <a:spcPts val="336"/>
              </a:spcBef>
              <a:buClr>
                <a:srgbClr val="3086AB"/>
              </a:buClr>
              <a:buFont typeface="Arial" panose="020B0604020202020204" pitchFamily="34" charset="0"/>
              <a:buChar char="•"/>
              <a:tabLst/>
              <a:defRPr baseline="0"/>
            </a:lvl3pPr>
            <a:lvl4pPr marL="515912" indent="-173030">
              <a:spcBef>
                <a:spcPts val="336"/>
              </a:spcBef>
              <a:spcAft>
                <a:spcPts val="0"/>
              </a:spcAft>
              <a:buFont typeface="Arial" panose="020B0604020202020204" pitchFamily="34" charset="0"/>
              <a:buChar char="-"/>
              <a:tabLst/>
              <a:defRPr baseline="0"/>
            </a:lvl4pPr>
            <a:lvl5pPr marL="687354" indent="-171442">
              <a:spcBef>
                <a:spcPts val="336"/>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365127" y="1528724"/>
            <a:ext cx="8347075" cy="3166203"/>
          </a:xfrm>
        </p:spPr>
        <p:txBody>
          <a:bodyPr/>
          <a:lstStyle>
            <a:lvl1pPr>
              <a:spcBef>
                <a:spcPts val="600"/>
              </a:spcBef>
              <a:defRPr sz="1300"/>
            </a:lvl1pPr>
            <a:lvl2pPr>
              <a:spcBef>
                <a:spcPts val="600"/>
              </a:spcBef>
              <a:defRPr sz="1300"/>
            </a:lvl2pPr>
            <a:lvl3pPr>
              <a:spcBef>
                <a:spcPts val="600"/>
              </a:spcBef>
              <a:defRPr sz="1200"/>
            </a:lvl3pPr>
            <a:lvl4pPr>
              <a:spcBef>
                <a:spcPts val="600"/>
              </a:spcBef>
              <a:defRPr sz="1100"/>
            </a:lvl4pPr>
            <a:lvl5pPr>
              <a:spcBef>
                <a:spcPts val="600"/>
              </a:spcBef>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5126" y="484693"/>
            <a:ext cx="8329613" cy="523183"/>
          </a:xfrm>
        </p:spPr>
        <p:txBody>
          <a:bodyPr/>
          <a:lstStyle>
            <a:lvl1pPr>
              <a:defRPr baseline="0"/>
            </a:lvl1pPr>
          </a:lstStyle>
          <a:p>
            <a:r>
              <a:rPr lang="en-US"/>
              <a:t>INSERT HEADLINE HERE – UP TO 2 FULL WIDTH LINES (ALL CAPS)</a:t>
            </a:r>
          </a:p>
        </p:txBody>
      </p:sp>
      <p:sp>
        <p:nvSpPr>
          <p:cNvPr id="7" name="TextBox 6"/>
          <p:cNvSpPr txBox="1"/>
          <p:nvPr userDrawn="1"/>
        </p:nvSpPr>
        <p:spPr>
          <a:xfrm>
            <a:off x="8210319" y="14324"/>
            <a:ext cx="914400" cy="228600"/>
          </a:xfrm>
          <a:prstGeom prst="rect">
            <a:avLst/>
          </a:prstGeom>
        </p:spPr>
        <p:txBody>
          <a:bodyPr vert="horz" wrap="none" lIns="0" tIns="0" rIns="0" bIns="0" rtlCol="0" anchor="t" anchorCtr="0">
            <a:normAutofit/>
          </a:bodyPr>
          <a:lstStyle/>
          <a:p>
            <a:pPr algn="ctr"/>
            <a:r>
              <a:rPr lang="en-US" sz="1200" b="1" i="1" dirty="0">
                <a:solidFill>
                  <a:srgbClr val="FF0000"/>
                </a:solidFill>
              </a:rPr>
              <a:t>- DRAFT</a:t>
            </a:r>
            <a:r>
              <a:rPr lang="en-US" sz="1200" b="1" i="1" baseline="0" dirty="0">
                <a:solidFill>
                  <a:srgbClr val="FF0000"/>
                </a:solidFill>
              </a:rPr>
              <a:t> - </a:t>
            </a:r>
            <a:endParaRPr lang="en-US" sz="1200" b="1" i="1" dirty="0">
              <a:solidFill>
                <a:srgbClr val="FF0000"/>
              </a:solidFill>
            </a:endParaRPr>
          </a:p>
        </p:txBody>
      </p:sp>
    </p:spTree>
    <p:extLst>
      <p:ext uri="{BB962C8B-B14F-4D97-AF65-F5344CB8AC3E}">
        <p14:creationId xmlns:p14="http://schemas.microsoft.com/office/powerpoint/2010/main" val="23824219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hasCustomPrompt="1"/>
          </p:nvPr>
        </p:nvSpPr>
        <p:spPr>
          <a:xfrm>
            <a:off x="3665539" y="539496"/>
            <a:ext cx="5046662" cy="4151592"/>
          </a:xfrm>
        </p:spPr>
        <p:txBody>
          <a:bodyPr/>
          <a:lstStyle>
            <a:lvl1pPr>
              <a:spcBef>
                <a:spcPts val="600"/>
              </a:spcBef>
              <a:defRPr/>
            </a:lvl1pPr>
            <a:lvl2pPr>
              <a:spcBef>
                <a:spcPts val="600"/>
              </a:spcBef>
              <a:defRPr/>
            </a:lvl2pPr>
            <a:lvl3pPr>
              <a:spcBef>
                <a:spcPts val="600"/>
              </a:spcBef>
              <a:defRPr sz="1200"/>
            </a:lvl3pPr>
            <a:lvl4pPr>
              <a:spcBef>
                <a:spcPts val="600"/>
              </a:spcBef>
              <a:defRPr/>
            </a:lvl4pPr>
            <a:lvl5pPr>
              <a:spcBef>
                <a:spcPts val="600"/>
              </a:spcBef>
              <a:defRPr/>
            </a:lvl5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365125" y="484309"/>
            <a:ext cx="3170238" cy="646646"/>
          </a:xfrm>
          <a:prstGeom prst="rect">
            <a:avLst/>
          </a:prstGeom>
        </p:spPr>
        <p:txBody>
          <a:bodyPr anchor="t"/>
          <a:lstStyle>
            <a:lvl1pPr>
              <a:defRPr baseline="0"/>
            </a:lvl1pPr>
          </a:lstStyle>
          <a:p>
            <a:r>
              <a:rPr lang="en-US"/>
              <a:t>INSERT HEADLINE – TWO LINES ALL CAPS</a:t>
            </a:r>
            <a:endParaRPr lang="en-US" dirty="0"/>
          </a:p>
        </p:txBody>
      </p:sp>
    </p:spTree>
    <p:extLst>
      <p:ext uri="{BB962C8B-B14F-4D97-AF65-F5344CB8AC3E}">
        <p14:creationId xmlns:p14="http://schemas.microsoft.com/office/powerpoint/2010/main" val="38816539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365127" y="871712"/>
            <a:ext cx="8329613" cy="450099"/>
          </a:xfrm>
        </p:spPr>
        <p:txBody>
          <a:bodyPr/>
          <a:lstStyle>
            <a:lvl1pPr marL="0" indent="0">
              <a:buNone/>
              <a:defRPr sz="1250" baseline="0"/>
            </a:lvl1pPr>
            <a:lvl2pPr marL="0" indent="0">
              <a:buFont typeface="Arial" panose="020B0604020202020204" pitchFamily="34" charset="0"/>
              <a:buNone/>
              <a:defRPr sz="1250"/>
            </a:lvl2pPr>
            <a:lvl3pPr marL="0" indent="0">
              <a:buNone/>
              <a:defRPr sz="1250"/>
            </a:lvl3pPr>
            <a:lvl4pPr marL="0" indent="0">
              <a:buNone/>
              <a:defRPr sz="1250"/>
            </a:lvl4pPr>
            <a:lvl5pPr marL="0" indent="0">
              <a:buNone/>
              <a:defRPr sz="1250"/>
            </a:lvl5pPr>
          </a:lstStyle>
          <a:p>
            <a:pPr lvl="0"/>
            <a:r>
              <a:rPr lang="en-US" dirty="0"/>
              <a:t>Insert sub-headline or explanatory copy here – up to 2 full-width lines.</a:t>
            </a:r>
          </a:p>
        </p:txBody>
      </p:sp>
      <p:sp>
        <p:nvSpPr>
          <p:cNvPr id="7" name="Content Placeholder 6"/>
          <p:cNvSpPr>
            <a:spLocks noGrp="1"/>
          </p:cNvSpPr>
          <p:nvPr>
            <p:ph sz="quarter" idx="17" hasCustomPrompt="1"/>
          </p:nvPr>
        </p:nvSpPr>
        <p:spPr>
          <a:xfrm>
            <a:off x="365126" y="1462090"/>
            <a:ext cx="8329613" cy="3216275"/>
          </a:xfrm>
        </p:spPr>
        <p:txBody>
          <a:bodyPr tIns="1097280"/>
          <a:lstStyle>
            <a:lvl1pPr marL="0" indent="0" algn="ctr">
              <a:buNone/>
              <a:defRPr sz="1200" baseline="0"/>
            </a:lvl1pPr>
            <a:lvl2pPr marL="0" indent="0">
              <a:buFont typeface="Arial" panose="020B0604020202020204" pitchFamily="34" charset="0"/>
              <a:buNone/>
              <a:defRPr sz="1200"/>
            </a:lvl2pPr>
            <a:lvl3pPr marL="0" indent="0">
              <a:buNone/>
              <a:defRPr sz="1200"/>
            </a:lvl3pPr>
            <a:lvl4pPr marL="0" indent="0">
              <a:buNone/>
              <a:defRPr sz="1200"/>
            </a:lvl4pPr>
            <a:lvl5pPr marL="0" indent="0">
              <a:buNone/>
              <a:defRPr sz="1200"/>
            </a:lvl5pPr>
          </a:lstStyle>
          <a:p>
            <a:pPr lvl="0"/>
            <a:r>
              <a:rPr lang="en-US" dirty="0"/>
              <a:t>Click icon to insert visual element here at full-width of slide.</a:t>
            </a:r>
          </a:p>
        </p:txBody>
      </p:sp>
      <p:sp>
        <p:nvSpPr>
          <p:cNvPr id="6" name="Title 5"/>
          <p:cNvSpPr>
            <a:spLocks noGrp="1"/>
          </p:cNvSpPr>
          <p:nvPr>
            <p:ph type="title" hasCustomPrompt="1"/>
          </p:nvPr>
        </p:nvSpPr>
        <p:spPr>
          <a:xfrm>
            <a:off x="365126" y="484632"/>
            <a:ext cx="8329613" cy="381930"/>
          </a:xfrm>
        </p:spPr>
        <p:txBody>
          <a:bodyPr/>
          <a:lstStyle>
            <a:lvl1pPr>
              <a:defRPr baseline="0"/>
            </a:lvl1pPr>
          </a:lstStyle>
          <a:p>
            <a:r>
              <a:rPr lang="en-US"/>
              <a:t>INSERT HEADLINE HERE – UP TO 1 FULL-WIDTH LINE</a:t>
            </a:r>
          </a:p>
        </p:txBody>
      </p:sp>
    </p:spTree>
    <p:extLst>
      <p:ext uri="{BB962C8B-B14F-4D97-AF65-F5344CB8AC3E}">
        <p14:creationId xmlns:p14="http://schemas.microsoft.com/office/powerpoint/2010/main" val="6718931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6013" y="1289051"/>
            <a:ext cx="5038726" cy="3389313"/>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365125" y="1289051"/>
            <a:ext cx="3170238" cy="3389313"/>
          </a:xfrm>
        </p:spPr>
        <p:txBody>
          <a:bodyPr/>
          <a:lstStyle>
            <a:lvl1pPr>
              <a:spcBef>
                <a:spcPts val="600"/>
              </a:spcBef>
              <a:spcAft>
                <a:spcPts val="0"/>
              </a:spcAft>
              <a:defRPr sz="1400" b="0"/>
            </a:lvl1pPr>
            <a:lvl2pPr>
              <a:spcBef>
                <a:spcPts val="600"/>
              </a:spcBef>
              <a:spcAft>
                <a:spcPts val="0"/>
              </a:spcAft>
              <a:defRPr sz="1300" baseline="0"/>
            </a:lvl2pPr>
            <a:lvl3pPr>
              <a:spcBef>
                <a:spcPts val="600"/>
              </a:spcBef>
              <a:spcAft>
                <a:spcPts val="0"/>
              </a:spcAft>
              <a:buClr>
                <a:srgbClr val="3086AB"/>
              </a:buClr>
              <a:defRPr sz="1200"/>
            </a:lvl3pPr>
            <a:lvl4pPr marL="515911" indent="-171442">
              <a:spcBef>
                <a:spcPts val="600"/>
              </a:spcBef>
              <a:spcAft>
                <a:spcPts val="0"/>
              </a:spcAft>
              <a:buFont typeface="Arial" panose="020B0604020202020204" pitchFamily="34" charset="0"/>
              <a:buChar char="-"/>
              <a:defRPr baseline="0"/>
            </a:lvl4pPr>
            <a:lvl5pPr>
              <a:spcBef>
                <a:spcPts val="600"/>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6" y="484693"/>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3152693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2"/>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sz="1200" baseline="0"/>
            </a:lvl3pPr>
            <a:lvl4pPr marL="515911" indent="-171442">
              <a:spcBef>
                <a:spcPts val="600"/>
              </a:spcBef>
              <a:spcAft>
                <a:spcPts val="0"/>
              </a:spcAft>
              <a:buFont typeface="Arial" panose="020B0604020202020204" pitchFamily="34" charset="0"/>
              <a:buChar char="-"/>
              <a:defRPr baseline="0"/>
            </a:lvl4pPr>
            <a:lvl5pPr marL="685766" indent="-171442">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501984"/>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Footer Placeholder 1"/>
          <p:cNvSpPr>
            <a:spLocks noGrp="1"/>
          </p:cNvSpPr>
          <p:nvPr>
            <p:ph type="ftr" sz="quarter" idx="15"/>
          </p:nvPr>
        </p:nvSpPr>
        <p:spPr/>
        <p:txBody>
          <a:bodyPr/>
          <a:lstStyle/>
          <a:p>
            <a:pPr algn="r"/>
            <a:r>
              <a:rPr lang="en-US"/>
              <a:t>© Bill &amp; Melinda Gates Foundation      |</a:t>
            </a:r>
            <a:endParaRPr lang="en-US" dirty="0"/>
          </a:p>
        </p:txBody>
      </p:sp>
      <p:sp>
        <p:nvSpPr>
          <p:cNvPr id="3" name="Slide Number Placeholder 2"/>
          <p:cNvSpPr>
            <a:spLocks noGrp="1"/>
          </p:cNvSpPr>
          <p:nvPr>
            <p:ph type="sldNum" sz="quarter" idx="16"/>
          </p:nvPr>
        </p:nvSpPr>
        <p:spPr/>
        <p:txBody>
          <a:bodyPr/>
          <a:lstStyle/>
          <a:p>
            <a:fld id="{D3F7C509-FEEF-45D3-B896-7C07814C0C13}" type="slidenum">
              <a:rPr lang="en-US" smtClean="0"/>
              <a:pPr/>
              <a:t>‹#›</a:t>
            </a:fld>
            <a:endParaRPr lang="en-US" dirty="0"/>
          </a:p>
        </p:txBody>
      </p:sp>
      <p:sp>
        <p:nvSpPr>
          <p:cNvPr id="5" name="Title 4"/>
          <p:cNvSpPr>
            <a:spLocks noGrp="1"/>
          </p:cNvSpPr>
          <p:nvPr>
            <p:ph type="title" hasCustomPrompt="1"/>
          </p:nvPr>
        </p:nvSpPr>
        <p:spPr>
          <a:xfrm>
            <a:off x="365125" y="484693"/>
            <a:ext cx="3170238" cy="646646"/>
          </a:xfrm>
        </p:spPr>
        <p:txBody>
          <a:bodyPr/>
          <a:lstStyle>
            <a:lvl1pPr>
              <a:defRPr baseline="0"/>
            </a:lvl1pPr>
          </a:lstStyle>
          <a:p>
            <a:r>
              <a:rPr lang="en-US"/>
              <a:t>INSERT HEADLINE – TWO LINES ALL CAPS</a:t>
            </a:r>
          </a:p>
        </p:txBody>
      </p:sp>
      <p:sp>
        <p:nvSpPr>
          <p:cNvPr id="7" name="Content Placeholder 2"/>
          <p:cNvSpPr>
            <a:spLocks noGrp="1"/>
          </p:cNvSpPr>
          <p:nvPr>
            <p:ph idx="1" hasCustomPrompt="1"/>
          </p:nvPr>
        </p:nvSpPr>
        <p:spPr>
          <a:xfrm>
            <a:off x="3656013" y="488952"/>
            <a:ext cx="5038726" cy="4189414"/>
          </a:xfrm>
        </p:spPr>
        <p:txBody>
          <a:bodyPr/>
          <a:lstStyle>
            <a:lvl1pPr>
              <a:defRPr baseline="0"/>
            </a:lvl1pPr>
          </a:lstStyle>
          <a:p>
            <a:pPr lvl="0"/>
            <a:r>
              <a:rPr lang="en-US" dirty="0"/>
              <a:t>Click an icon to insert a visual here at 2/3 width of slide</a:t>
            </a:r>
          </a:p>
        </p:txBody>
      </p:sp>
    </p:spTree>
    <p:extLst>
      <p:ext uri="{BB962C8B-B14F-4D97-AF65-F5344CB8AC3E}">
        <p14:creationId xmlns:p14="http://schemas.microsoft.com/office/powerpoint/2010/main" val="26250156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2"/>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baseline="0"/>
            </a:lvl3pPr>
            <a:lvl4pPr marL="515911" indent="-171442">
              <a:spcBef>
                <a:spcPts val="600"/>
              </a:spcBef>
              <a:spcAft>
                <a:spcPts val="0"/>
              </a:spcAft>
              <a:buFont typeface="Arial" panose="020B0604020202020204" pitchFamily="34" charset="0"/>
              <a:buChar char="-"/>
              <a:defRPr baseline="0"/>
            </a:lvl4pPr>
            <a:lvl5pPr marL="685766" indent="-171442">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3656015" y="0"/>
            <a:ext cx="5487987" cy="5143500"/>
          </a:xfrm>
        </p:spPr>
        <p:txBody>
          <a:bodyPr tIns="822960"/>
          <a:lstStyle>
            <a:lvl1pPr marL="0" indent="0" algn="ctr">
              <a:buNone/>
              <a:defRPr baseline="0"/>
            </a:lvl1pPr>
          </a:lstStyle>
          <a:p>
            <a:r>
              <a:rPr lang="en-US"/>
              <a:t>Click icon to add picture</a:t>
            </a:r>
            <a:endParaRPr lang="en-US" dirty="0"/>
          </a:p>
        </p:txBody>
      </p:sp>
      <p:sp>
        <p:nvSpPr>
          <p:cNvPr id="10" name="Rectangle 9"/>
          <p:cNvSpPr/>
          <p:nvPr userDrawn="1"/>
        </p:nvSpPr>
        <p:spPr>
          <a:xfrm>
            <a:off x="0" y="501984"/>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Title 5"/>
          <p:cNvSpPr>
            <a:spLocks noGrp="1"/>
          </p:cNvSpPr>
          <p:nvPr>
            <p:ph type="title" hasCustomPrompt="1"/>
          </p:nvPr>
        </p:nvSpPr>
        <p:spPr>
          <a:xfrm>
            <a:off x="365125" y="484693"/>
            <a:ext cx="3170238" cy="646646"/>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1143743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9144000" cy="51435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7580141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bwMode="auto">
          <a:xfrm>
            <a:off x="0" y="4720501"/>
            <a:ext cx="9144000" cy="423001"/>
          </a:xfrm>
          <a:prstGeom prst="rect">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68577" tIns="34289" rIns="68577" bIns="34289" numCol="1" rtlCol="0" anchor="ctr" anchorCtr="0" compatLnSpc="1">
            <a:prstTxWarp prst="textNoShape">
              <a:avLst/>
            </a:prstTxWarp>
          </a:bodyPr>
          <a:lstStyle/>
          <a:p>
            <a:pPr marL="0" marR="0" lvl="0" indent="0" algn="ctr" defTabSz="685557" rtl="0" eaLnBrk="1" fontAlgn="auto" latinLnBrk="0" hangingPunct="1">
              <a:lnSpc>
                <a:spcPct val="100000"/>
              </a:lnSpc>
              <a:spcBef>
                <a:spcPts val="0"/>
              </a:spcBef>
              <a:spcAft>
                <a:spcPts val="0"/>
              </a:spcAft>
              <a:buClrTx/>
              <a:buSzTx/>
              <a:buFontTx/>
              <a:buNone/>
              <a:tabLst/>
              <a:defRPr/>
            </a:pPr>
            <a:endParaRPr kumimoji="0" lang="en-US" sz="1725" b="0" i="0" u="none" strike="noStrike" kern="0" cap="none" spc="0" normalizeH="0" baseline="0" noProof="0" dirty="0">
              <a:ln>
                <a:noFill/>
              </a:ln>
              <a:solidFill>
                <a:srgbClr val="977C00">
                  <a:lumMod val="50000"/>
                </a:srgbClr>
              </a:solidFill>
              <a:effectLst/>
              <a:uLnTx/>
              <a:uFillTx/>
              <a:latin typeface="Segoe" pitchFamily="34" charset="0"/>
              <a:ea typeface="+mn-ea"/>
              <a:cs typeface="+mn-cs"/>
            </a:endParaRPr>
          </a:p>
        </p:txBody>
      </p:sp>
      <p:sp>
        <p:nvSpPr>
          <p:cNvPr id="6" name="Date Placeholder 3"/>
          <p:cNvSpPr>
            <a:spLocks noGrp="1"/>
          </p:cNvSpPr>
          <p:nvPr>
            <p:ph type="dt" sz="half" idx="2"/>
          </p:nvPr>
        </p:nvSpPr>
        <p:spPr>
          <a:xfrm>
            <a:off x="457200" y="4806828"/>
            <a:ext cx="2133600" cy="273844"/>
          </a:xfrm>
          <a:prstGeom prst="rect">
            <a:avLst/>
          </a:prstGeom>
        </p:spPr>
        <p:txBody>
          <a:bodyPr vert="horz" lIns="91440" tIns="45720" rIns="91440" bIns="45720" rtlCol="0" anchor="ctr"/>
          <a:lstStyle>
            <a:lvl1pPr algn="l">
              <a:defRPr sz="600">
                <a:solidFill>
                  <a:schemeClr val="bg1"/>
                </a:solidFill>
              </a:defRPr>
            </a:lvl1pPr>
          </a:lstStyle>
          <a:p>
            <a:pPr defTabSz="685783">
              <a:defRPr/>
            </a:pPr>
            <a:fld id="{E258D855-AF7B-49A9-A37F-F0984EE94521}" type="datetime4">
              <a:rPr lang="en-US" kern="0" smtClean="0">
                <a:solidFill>
                  <a:srgbClr val="FFFFFF"/>
                </a:solidFill>
              </a:rPr>
              <a:pPr defTabSz="685783">
                <a:defRPr/>
              </a:pPr>
              <a:t>April 17, 2019</a:t>
            </a:fld>
            <a:endParaRPr lang="en-US" kern="0">
              <a:solidFill>
                <a:srgbClr val="FFFFFF"/>
              </a:solidFill>
            </a:endParaRPr>
          </a:p>
        </p:txBody>
      </p:sp>
      <p:sp>
        <p:nvSpPr>
          <p:cNvPr id="7" name="Footer Placeholder 4"/>
          <p:cNvSpPr>
            <a:spLocks noGrp="1"/>
          </p:cNvSpPr>
          <p:nvPr>
            <p:ph type="ftr" sz="quarter" idx="3"/>
          </p:nvPr>
        </p:nvSpPr>
        <p:spPr>
          <a:xfrm>
            <a:off x="6245354" y="4807460"/>
            <a:ext cx="2306211" cy="273844"/>
          </a:xfrm>
          <a:prstGeom prst="rect">
            <a:avLst/>
          </a:prstGeom>
        </p:spPr>
        <p:txBody>
          <a:bodyPr vert="horz" lIns="91440" tIns="45720" rIns="91440" bIns="45720" rtlCol="0" anchor="ctr"/>
          <a:lstStyle>
            <a:lvl1pPr algn="l">
              <a:defRPr sz="600">
                <a:solidFill>
                  <a:schemeClr val="bg1"/>
                </a:solidFill>
              </a:defRPr>
            </a:lvl1pPr>
          </a:lstStyle>
          <a:p>
            <a:pPr defTabSz="685783">
              <a:defRPr/>
            </a:pPr>
            <a:r>
              <a:rPr lang="en-US" kern="0" spc="0">
                <a:solidFill>
                  <a:srgbClr val="FFFFFF"/>
                </a:solidFill>
                <a:latin typeface="Arial"/>
                <a:cs typeface="+mn-cs"/>
              </a:rPr>
              <a:t>© 2013 Bill &amp; Melinda Gates Foundation       | </a:t>
            </a:r>
            <a:endParaRPr lang="en-US" kern="0" spc="0" dirty="0">
              <a:solidFill>
                <a:srgbClr val="FFFFFF"/>
              </a:solidFill>
              <a:latin typeface="Arial"/>
              <a:cs typeface="+mn-cs"/>
            </a:endParaRPr>
          </a:p>
        </p:txBody>
      </p:sp>
      <p:sp>
        <p:nvSpPr>
          <p:cNvPr id="9" name="Slide Number Placeholder 5"/>
          <p:cNvSpPr>
            <a:spLocks noGrp="1"/>
          </p:cNvSpPr>
          <p:nvPr>
            <p:ph type="sldNum" sz="quarter" idx="4"/>
          </p:nvPr>
        </p:nvSpPr>
        <p:spPr>
          <a:xfrm>
            <a:off x="8394192" y="4809044"/>
            <a:ext cx="384048" cy="273844"/>
          </a:xfrm>
          <a:prstGeom prst="rect">
            <a:avLst/>
          </a:prstGeom>
        </p:spPr>
        <p:txBody>
          <a:bodyPr vert="horz" lIns="91440" tIns="45720" rIns="91440" bIns="45720" rtlCol="0" anchor="ctr"/>
          <a:lstStyle>
            <a:lvl1pPr algn="r">
              <a:defRPr sz="750">
                <a:solidFill>
                  <a:schemeClr val="bg1"/>
                </a:solidFill>
              </a:defRPr>
            </a:lvl1pPr>
          </a:lstStyle>
          <a:p>
            <a:pPr defTabSz="685783">
              <a:defRPr/>
            </a:pPr>
            <a:fld id="{01052961-14CD-45D2-98DF-50022118EB18}" type="slidenum">
              <a:rPr lang="en-US" kern="0" smtClean="0">
                <a:solidFill>
                  <a:srgbClr val="FFFFFF"/>
                </a:solidFill>
                <a:latin typeface="Arial"/>
                <a:cs typeface="+mn-cs"/>
              </a:rPr>
              <a:pPr defTabSz="685783">
                <a:defRPr/>
              </a:pPr>
              <a:t>‹#›</a:t>
            </a:fld>
            <a:endParaRPr lang="en-US" kern="0" dirty="0">
              <a:solidFill>
                <a:srgbClr val="FFFFFF"/>
              </a:solidFill>
              <a:latin typeface="Arial"/>
              <a:cs typeface="+mn-cs"/>
            </a:endParaRPr>
          </a:p>
        </p:txBody>
      </p:sp>
    </p:spTree>
    <p:extLst>
      <p:ext uri="{BB962C8B-B14F-4D97-AF65-F5344CB8AC3E}">
        <p14:creationId xmlns:p14="http://schemas.microsoft.com/office/powerpoint/2010/main" val="52386801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6013" y="1289050"/>
            <a:ext cx="5038726" cy="3389313"/>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365125" y="1289050"/>
            <a:ext cx="3170238" cy="3389313"/>
          </a:xfrm>
        </p:spPr>
        <p:txBody>
          <a:bodyPr/>
          <a:lstStyle>
            <a:lvl1pPr>
              <a:spcBef>
                <a:spcPts val="600"/>
              </a:spcBef>
              <a:spcAft>
                <a:spcPts val="0"/>
              </a:spcAft>
              <a:defRPr sz="1400" b="0"/>
            </a:lvl1pPr>
            <a:lvl2pPr>
              <a:spcBef>
                <a:spcPts val="600"/>
              </a:spcBef>
              <a:spcAft>
                <a:spcPts val="0"/>
              </a:spcAft>
              <a:defRPr sz="1300" baseline="0"/>
            </a:lvl2pPr>
            <a:lvl3pPr>
              <a:spcBef>
                <a:spcPts val="600"/>
              </a:spcBef>
              <a:spcAft>
                <a:spcPts val="0"/>
              </a:spcAft>
              <a:buClr>
                <a:srgbClr val="3086AB"/>
              </a:buClr>
              <a:defRPr sz="1200"/>
            </a:lvl3pPr>
            <a:lvl4pPr marL="515937" indent="-171450">
              <a:spcBef>
                <a:spcPts val="600"/>
              </a:spcBef>
              <a:spcAft>
                <a:spcPts val="0"/>
              </a:spcAft>
              <a:buFont typeface="Arial" panose="020B0604020202020204" pitchFamily="34" charset="0"/>
              <a:buChar char="-"/>
              <a:defRPr baseline="0"/>
            </a:lvl4pPr>
            <a:lvl5pPr>
              <a:spcBef>
                <a:spcPts val="600"/>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4" y="484691"/>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9344024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947EBA4-B0B2-B549-8900-F8749B9225CB}"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2591154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7EBA4-B0B2-B549-8900-F8749B9225CB}"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30520734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7EBA4-B0B2-B549-8900-F8749B9225CB}"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31291954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47EBA4-B0B2-B549-8900-F8749B9225CB}"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27149803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47EBA4-B0B2-B549-8900-F8749B9225CB}" type="datetimeFigureOut">
              <a:rPr lang="en-US" smtClean="0"/>
              <a:t>4/17/2019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9352127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47EBA4-B0B2-B549-8900-F8749B9225CB}" type="datetimeFigureOut">
              <a:rPr lang="en-US" smtClean="0"/>
              <a:t>4/17/2019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27045345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7EBA4-B0B2-B549-8900-F8749B9225CB}" type="datetimeFigureOut">
              <a:rPr lang="en-US" smtClean="0"/>
              <a:t>4/17/2019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8594159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947EBA4-B0B2-B549-8900-F8749B9225CB}"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15383713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947EBA4-B0B2-B549-8900-F8749B9225CB}"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264536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7EBA4-B0B2-B549-8900-F8749B9225CB}"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130331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0"/>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sz="1200" baseline="0"/>
            </a:lvl3pPr>
            <a:lvl4pPr marL="515937" indent="-171450">
              <a:spcBef>
                <a:spcPts val="600"/>
              </a:spcBef>
              <a:spcAft>
                <a:spcPts val="0"/>
              </a:spcAft>
              <a:buFont typeface="Arial" panose="020B0604020202020204" pitchFamily="34" charset="0"/>
              <a:buChar char="-"/>
              <a:defRPr baseline="0"/>
            </a:lvl4pPr>
            <a:lvl5pPr marL="685800" indent="-171450">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501982"/>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Footer Placeholder 1"/>
          <p:cNvSpPr>
            <a:spLocks noGrp="1"/>
          </p:cNvSpPr>
          <p:nvPr>
            <p:ph type="ftr" sz="quarter" idx="15"/>
          </p:nvPr>
        </p:nvSpPr>
        <p:spPr/>
        <p:txBody>
          <a:bodyPr/>
          <a:lstStyle/>
          <a:p>
            <a:pPr algn="r"/>
            <a:r>
              <a:rPr lang="en-US"/>
              <a:t>© Bill &amp; Melinda Gates Foundation      |</a:t>
            </a:r>
            <a:endParaRPr lang="en-US" dirty="0"/>
          </a:p>
        </p:txBody>
      </p:sp>
      <p:sp>
        <p:nvSpPr>
          <p:cNvPr id="3" name="Slide Number Placeholder 2"/>
          <p:cNvSpPr>
            <a:spLocks noGrp="1"/>
          </p:cNvSpPr>
          <p:nvPr>
            <p:ph type="sldNum" sz="quarter" idx="16"/>
          </p:nvPr>
        </p:nvSpPr>
        <p:spPr/>
        <p:txBody>
          <a:bodyPr/>
          <a:lstStyle/>
          <a:p>
            <a:fld id="{D3F7C509-FEEF-45D3-B896-7C07814C0C13}" type="slidenum">
              <a:rPr lang="en-US" smtClean="0"/>
              <a:pPr/>
              <a:t>‹#›</a:t>
            </a:fld>
            <a:endParaRPr lang="en-US" dirty="0"/>
          </a:p>
        </p:txBody>
      </p:sp>
      <p:sp>
        <p:nvSpPr>
          <p:cNvPr id="5" name="Title 4"/>
          <p:cNvSpPr>
            <a:spLocks noGrp="1"/>
          </p:cNvSpPr>
          <p:nvPr>
            <p:ph type="title" hasCustomPrompt="1"/>
          </p:nvPr>
        </p:nvSpPr>
        <p:spPr>
          <a:xfrm>
            <a:off x="365125" y="484691"/>
            <a:ext cx="3170238" cy="646646"/>
          </a:xfrm>
        </p:spPr>
        <p:txBody>
          <a:bodyPr/>
          <a:lstStyle>
            <a:lvl1pPr>
              <a:defRPr baseline="0"/>
            </a:lvl1pPr>
          </a:lstStyle>
          <a:p>
            <a:r>
              <a:rPr lang="en-US"/>
              <a:t>INSERT HEADLINE – TWO LINES ALL CAPS</a:t>
            </a:r>
          </a:p>
        </p:txBody>
      </p:sp>
      <p:sp>
        <p:nvSpPr>
          <p:cNvPr id="7" name="Content Placeholder 2"/>
          <p:cNvSpPr>
            <a:spLocks noGrp="1"/>
          </p:cNvSpPr>
          <p:nvPr>
            <p:ph idx="1" hasCustomPrompt="1"/>
          </p:nvPr>
        </p:nvSpPr>
        <p:spPr>
          <a:xfrm>
            <a:off x="3656013" y="488950"/>
            <a:ext cx="5038726" cy="4189414"/>
          </a:xfrm>
        </p:spPr>
        <p:txBody>
          <a:bodyPr/>
          <a:lstStyle>
            <a:lvl1pPr>
              <a:defRPr baseline="0"/>
            </a:lvl1pPr>
          </a:lstStyle>
          <a:p>
            <a:pPr lvl="0"/>
            <a:r>
              <a:rPr lang="en-US" dirty="0"/>
              <a:t>Click an icon to insert a visual here at 2/3 width of slide</a:t>
            </a:r>
          </a:p>
        </p:txBody>
      </p:sp>
    </p:spTree>
    <p:extLst>
      <p:ext uri="{BB962C8B-B14F-4D97-AF65-F5344CB8AC3E}">
        <p14:creationId xmlns:p14="http://schemas.microsoft.com/office/powerpoint/2010/main" val="27719636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7EBA4-B0B2-B549-8900-F8749B9225CB}"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A978D-D2FC-864E-B2FB-BC17676FF700}" type="slidenum">
              <a:rPr lang="en-US" smtClean="0"/>
              <a:t>‹#›</a:t>
            </a:fld>
            <a:endParaRPr lang="en-US"/>
          </a:p>
        </p:txBody>
      </p:sp>
    </p:spTree>
    <p:extLst>
      <p:ext uri="{BB962C8B-B14F-4D97-AF65-F5344CB8AC3E}">
        <p14:creationId xmlns:p14="http://schemas.microsoft.com/office/powerpoint/2010/main" val="2613932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9144000" cy="5143500"/>
          </a:xfrm>
        </p:spPr>
        <p:txBody>
          <a:bodyPr lIns="4754880" tIns="1920240" rIns="0" bIns="0">
            <a:normAutofit/>
          </a:bodyPr>
          <a:lstStyle>
            <a:lvl1pPr marL="0" indent="0">
              <a:buNone/>
              <a:defRPr sz="1800">
                <a:latin typeface="Arial" panose="020B0604020202020204" pitchFamily="34" charset="0"/>
                <a:cs typeface="Arial" panose="020B0604020202020204" pitchFamily="34" charset="0"/>
              </a:defRPr>
            </a:lvl1pPr>
          </a:lstStyle>
          <a:p>
            <a:r>
              <a:rPr lang="en-US" dirty="0"/>
              <a:t>Click on the icon to insert a </a:t>
            </a:r>
            <a:br>
              <a:rPr lang="en-US" dirty="0"/>
            </a:br>
            <a:r>
              <a:rPr lang="en-US" dirty="0"/>
              <a:t>new photo. Detailed instructions </a:t>
            </a:r>
            <a:br>
              <a:rPr lang="en-US" dirty="0"/>
            </a:br>
            <a:r>
              <a:rPr lang="en-US" dirty="0"/>
              <a:t>can be found on the slide titled</a:t>
            </a:r>
            <a:br>
              <a:rPr lang="en-US" dirty="0"/>
            </a:br>
            <a:r>
              <a:rPr lang="en-US" dirty="0"/>
              <a:t>“CHANGING THE PHOTO ON </a:t>
            </a:r>
            <a:br>
              <a:rPr lang="en-US" dirty="0"/>
            </a:br>
            <a:r>
              <a:rPr lang="en-US" dirty="0"/>
              <a:t>YOUR TITLE SLIDE.”</a:t>
            </a:r>
          </a:p>
        </p:txBody>
      </p:sp>
      <p:sp>
        <p:nvSpPr>
          <p:cNvPr id="2" name="Title 1"/>
          <p:cNvSpPr>
            <a:spLocks noGrp="1"/>
          </p:cNvSpPr>
          <p:nvPr>
            <p:ph type="ctrTitle" hasCustomPrompt="1"/>
          </p:nvPr>
        </p:nvSpPr>
        <p:spPr>
          <a:xfrm>
            <a:off x="365125" y="1844777"/>
            <a:ext cx="4140200" cy="847549"/>
          </a:xfrm>
        </p:spPr>
        <p:txBody>
          <a:bodyPr/>
          <a:lstStyle>
            <a:lvl1pPr>
              <a:defRPr b="0" baseline="0">
                <a:solidFill>
                  <a:schemeClr val="bg1"/>
                </a:solidFill>
              </a:defRPr>
            </a:lvl1pPr>
          </a:lstStyle>
          <a:p>
            <a:r>
              <a:rPr lang="en-US"/>
              <a:t>INSERT MAIN TITLE HERE – UP TO 2 LINES (ALL CAPS)</a:t>
            </a:r>
            <a:endParaRPr lang="en-US" dirty="0"/>
          </a:p>
        </p:txBody>
      </p:sp>
      <p:sp>
        <p:nvSpPr>
          <p:cNvPr id="3" name="Subtitle 2"/>
          <p:cNvSpPr>
            <a:spLocks noGrp="1"/>
          </p:cNvSpPr>
          <p:nvPr>
            <p:ph type="subTitle" idx="1" hasCustomPrompt="1"/>
          </p:nvPr>
        </p:nvSpPr>
        <p:spPr>
          <a:xfrm>
            <a:off x="365127" y="2722336"/>
            <a:ext cx="4140200" cy="522515"/>
          </a:xfrm>
        </p:spPr>
        <p:txBody>
          <a:bodyPr/>
          <a:lstStyle>
            <a:lvl1pPr marL="0" indent="0" algn="l">
              <a:spcBef>
                <a:spcPts val="0"/>
              </a:spcBef>
              <a:buNone/>
              <a:defRPr sz="1400" b="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7" y="4056063"/>
            <a:ext cx="4140200" cy="760868"/>
          </a:xfrm>
        </p:spPr>
        <p:txBody>
          <a:bodyPr/>
          <a:lstStyle>
            <a:lvl1pPr marL="1588" indent="0">
              <a:lnSpc>
                <a:spcPts val="1700"/>
              </a:lnSpc>
              <a:spcBef>
                <a:spcPts val="0"/>
              </a:spcBef>
              <a:buNone/>
              <a:defRPr sz="1200">
                <a:solidFill>
                  <a:schemeClr val="bg1"/>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bg1"/>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5" y="3493009"/>
            <a:ext cx="4140201" cy="274637"/>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solidFill>
                <a:srgbClr val="FFFFFF"/>
              </a:solidFill>
            </a:endParaRPr>
          </a:p>
        </p:txBody>
      </p:sp>
      <p:sp>
        <p:nvSpPr>
          <p:cNvPr id="8" name="Footer Placeholder 3"/>
          <p:cNvSpPr>
            <a:spLocks noGrp="1"/>
          </p:cNvSpPr>
          <p:nvPr>
            <p:ph type="ftr" sz="quarter" idx="15"/>
          </p:nvPr>
        </p:nvSpPr>
        <p:spPr>
          <a:xfrm>
            <a:off x="5816600" y="4895959"/>
            <a:ext cx="2895600" cy="155598"/>
          </a:xfrm>
        </p:spPr>
        <p:txBody>
          <a:bodyPr/>
          <a:lstStyle>
            <a:lvl1pPr>
              <a:defRPr sz="500">
                <a:solidFill>
                  <a:schemeClr val="bg1"/>
                </a:solidFill>
              </a:defRPr>
            </a:lvl1pPr>
          </a:lstStyle>
          <a:p>
            <a:pPr algn="r"/>
            <a:r>
              <a:rPr lang="en-US"/>
              <a:t>© Bill &amp; Melinda Gates Foundation      |</a:t>
            </a:r>
            <a:endParaRPr lang="en-US" dirty="0"/>
          </a:p>
        </p:txBody>
      </p:sp>
    </p:spTree>
    <p:extLst>
      <p:ext uri="{BB962C8B-B14F-4D97-AF65-F5344CB8AC3E}">
        <p14:creationId xmlns:p14="http://schemas.microsoft.com/office/powerpoint/2010/main" val="147395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126" y="1864705"/>
            <a:ext cx="8347074" cy="711809"/>
          </a:xfrm>
          <a:prstGeom prst="rect">
            <a:avLst/>
          </a:prstGeom>
        </p:spPr>
        <p:txBody>
          <a:bodyPr anchor="ctr"/>
          <a:lstStyle>
            <a:lvl1pPr>
              <a:lnSpc>
                <a:spcPts val="2300"/>
              </a:lnSpc>
              <a:defRPr sz="2300" b="0" baseline="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365126" y="2626208"/>
            <a:ext cx="8347075" cy="440164"/>
          </a:xfrm>
        </p:spPr>
        <p:txBody>
          <a:bodyPr anchor="ctr"/>
          <a:lstStyle>
            <a:lvl1pPr marL="0" indent="0" algn="l">
              <a:spcBef>
                <a:spcPts val="0"/>
              </a:spcBef>
              <a:buNone/>
              <a:defRPr sz="1400" b="0">
                <a:solidFill>
                  <a:schemeClr val="accent4"/>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365126" y="4059937"/>
            <a:ext cx="8329613" cy="760868"/>
          </a:xfrm>
        </p:spPr>
        <p:txBody>
          <a:bodyPr/>
          <a:lstStyle>
            <a:lvl1pPr marL="1588" indent="0">
              <a:lnSpc>
                <a:spcPts val="1700"/>
              </a:lnSpc>
              <a:spcBef>
                <a:spcPts val="0"/>
              </a:spcBef>
              <a:buNone/>
              <a:defRPr sz="1200">
                <a:solidFill>
                  <a:schemeClr val="accent6">
                    <a:lumMod val="50000"/>
                    <a:lumOff val="50000"/>
                  </a:schemeClr>
                </a:solidFill>
              </a:defRPr>
            </a:lvl1pPr>
            <a:lvl2pPr marL="1588" indent="0">
              <a:lnSpc>
                <a:spcPts val="1700"/>
              </a:lnSpc>
              <a:spcBef>
                <a:spcPts val="0"/>
              </a:spcBef>
              <a:buFont typeface="Arial" panose="020B0604020202020204" pitchFamily="34" charset="0"/>
              <a:buNone/>
              <a:defRPr sz="1200">
                <a:solidFill>
                  <a:schemeClr val="bg1"/>
                </a:solidFill>
              </a:defRPr>
            </a:lvl2pPr>
            <a:lvl3pPr marL="1588" indent="0">
              <a:lnSpc>
                <a:spcPts val="1700"/>
              </a:lnSpc>
              <a:spcBef>
                <a:spcPts val="0"/>
              </a:spcBef>
              <a:buNone/>
              <a:defRPr sz="1200">
                <a:solidFill>
                  <a:schemeClr val="accent6">
                    <a:lumMod val="50000"/>
                    <a:lumOff val="50000"/>
                  </a:schemeClr>
                </a:solidFill>
              </a:defRPr>
            </a:lvl3pPr>
            <a:lvl4pPr marL="1588" indent="0">
              <a:lnSpc>
                <a:spcPts val="1700"/>
              </a:lnSpc>
              <a:spcBef>
                <a:spcPts val="0"/>
              </a:spcBef>
              <a:buNone/>
              <a:defRPr sz="1200">
                <a:solidFill>
                  <a:schemeClr val="bg1"/>
                </a:solidFill>
              </a:defRPr>
            </a:lvl4pPr>
            <a:lvl5pPr marL="1588" indent="0">
              <a:lnSpc>
                <a:spcPts val="1700"/>
              </a:lnSpc>
              <a:spcBef>
                <a:spcPts val="0"/>
              </a:spcBef>
              <a:buNone/>
              <a:defRPr sz="12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365126" y="3493009"/>
            <a:ext cx="8347075" cy="274637"/>
          </a:xfrm>
          <a:prstGeom prst="rect">
            <a:avLst/>
          </a:prstGeom>
        </p:spPr>
        <p:txBody>
          <a:bodyPr vert="horz" lIns="0" tIns="0" rIns="0" bIns="0" rtlCol="0" anchor="ctr"/>
          <a:lstStyle>
            <a:lvl1pPr algn="l">
              <a:defRPr sz="12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dirty="0">
              <a:solidFill>
                <a:srgbClr val="000000">
                  <a:lumMod val="50000"/>
                  <a:lumOff val="50000"/>
                </a:srgbClr>
              </a:solidFill>
            </a:endParaRPr>
          </a:p>
        </p:txBody>
      </p:sp>
      <p:cxnSp>
        <p:nvCxnSpPr>
          <p:cNvPr id="11" name="Straight Connector 10"/>
          <p:cNvCxnSpPr/>
          <p:nvPr userDrawn="1"/>
        </p:nvCxnSpPr>
        <p:spPr>
          <a:xfrm>
            <a:off x="365126" y="3220289"/>
            <a:ext cx="8347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6280" y="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5816600" y="4895959"/>
            <a:ext cx="2895600" cy="155598"/>
          </a:xfrm>
        </p:spPr>
        <p:txBody>
          <a:bodyPr/>
          <a:lstStyle>
            <a:lvl1pPr>
              <a:defRPr sz="500"/>
            </a:lvl1pPr>
          </a:lstStyle>
          <a:p>
            <a:pPr algn="r"/>
            <a:r>
              <a:rPr lang="en-US"/>
              <a:t>© Bill &amp; Melinda Gates Foundation      |</a:t>
            </a:r>
            <a:endParaRPr lang="en-US" dirty="0"/>
          </a:p>
        </p:txBody>
      </p:sp>
    </p:spTree>
    <p:extLst>
      <p:ext uri="{BB962C8B-B14F-4D97-AF65-F5344CB8AC3E}">
        <p14:creationId xmlns:p14="http://schemas.microsoft.com/office/powerpoint/2010/main" val="62759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9144000" cy="5143500"/>
          </a:xfrm>
          <a:solidFill>
            <a:schemeClr val="accent3"/>
          </a:solidFill>
        </p:spPr>
        <p:txBody>
          <a:bodyPr lIns="365760" tIns="685800" rIns="365760" bIns="1828800"/>
          <a:lstStyle>
            <a:lvl1pPr marL="0" indent="0">
              <a:lnSpc>
                <a:spcPts val="3400"/>
              </a:lnSpc>
              <a:spcBef>
                <a:spcPts val="1200"/>
              </a:spcBef>
              <a:buNone/>
              <a:defRPr lang="en-US" sz="3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3600" kern="1200" smtClean="0">
                <a:solidFill>
                  <a:schemeClr val="accent3">
                    <a:lumMod val="75000"/>
                  </a:schemeClr>
                </a:solidFill>
                <a:latin typeface="Arial" pitchFamily="34" charset="0"/>
                <a:ea typeface="+mn-ea"/>
                <a:cs typeface="Arial" pitchFamily="34" charset="0"/>
              </a:defRPr>
            </a:lvl2pPr>
            <a:lvl3pPr marL="0" indent="0">
              <a:buNone/>
              <a:defRPr lang="en-US" sz="3600" kern="1200" smtClean="0">
                <a:solidFill>
                  <a:schemeClr val="accent3">
                    <a:lumMod val="75000"/>
                  </a:schemeClr>
                </a:solidFill>
                <a:latin typeface="Arial" pitchFamily="34" charset="0"/>
                <a:ea typeface="+mn-ea"/>
                <a:cs typeface="Arial" pitchFamily="34" charset="0"/>
              </a:defRPr>
            </a:lvl3pPr>
            <a:lvl4pPr marL="0" indent="0">
              <a:buNone/>
              <a:defRPr lang="en-US" sz="3600" kern="1200" smtClean="0">
                <a:solidFill>
                  <a:schemeClr val="accent3">
                    <a:lumMod val="75000"/>
                  </a:schemeClr>
                </a:solidFill>
                <a:latin typeface="Arial" pitchFamily="34" charset="0"/>
                <a:ea typeface="+mn-ea"/>
                <a:cs typeface="Arial" pitchFamily="34" charset="0"/>
              </a:defRPr>
            </a:lvl4pPr>
            <a:lvl5pPr marL="0" indent="0">
              <a:buNone/>
              <a:defRPr lang="en-US" sz="36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260162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8329613" cy="3389313"/>
          </a:xfrm>
        </p:spPr>
        <p:txBody>
          <a:bodyPr/>
          <a:lstStyle>
            <a:lvl1pPr>
              <a:spcBef>
                <a:spcPts val="600"/>
              </a:spcBef>
              <a:spcAft>
                <a:spcPts val="0"/>
              </a:spcAft>
              <a:defRPr sz="1400" b="0" baseline="0"/>
            </a:lvl1pPr>
            <a:lvl2pPr marL="171446" indent="-171446">
              <a:spcBef>
                <a:spcPts val="600"/>
              </a:spcBef>
              <a:spcAft>
                <a:spcPts val="0"/>
              </a:spcAft>
              <a:buClr>
                <a:schemeClr val="accent3">
                  <a:lumMod val="75000"/>
                </a:schemeClr>
              </a:buClr>
              <a:buFont typeface="Wingdings" panose="05000000000000000000" pitchFamily="2" charset="2"/>
              <a:buChar char="§"/>
              <a:defRPr sz="1300"/>
            </a:lvl2pPr>
            <a:lvl3pPr marL="342892" indent="-171446">
              <a:spcBef>
                <a:spcPts val="600"/>
              </a:spcBef>
              <a:spcAft>
                <a:spcPts val="0"/>
              </a:spcAft>
              <a:buClr>
                <a:srgbClr val="3086AB"/>
              </a:buClr>
              <a:buFont typeface="Arial" panose="020B0604020202020204" pitchFamily="34" charset="0"/>
              <a:buChar char="•"/>
              <a:tabLst/>
              <a:defRPr sz="1200" baseline="0"/>
            </a:lvl3pPr>
            <a:lvl4pPr marL="515925" indent="-173034">
              <a:spcBef>
                <a:spcPts val="600"/>
              </a:spcBef>
              <a:spcAft>
                <a:spcPts val="0"/>
              </a:spcAft>
              <a:buFont typeface="Arial" panose="020B0604020202020204" pitchFamily="34" charset="0"/>
              <a:buChar char="-"/>
              <a:tabLst/>
              <a:defRPr baseline="0"/>
            </a:lvl4pPr>
            <a:lvl5pPr marL="687371" indent="-171446">
              <a:spcBef>
                <a:spcPts val="6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84692"/>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8970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139721"/>
            <a:ext cx="8329613" cy="298660"/>
          </a:xfrm>
        </p:spPr>
        <p:txBody>
          <a:bodyPr/>
          <a:lstStyle>
            <a:lvl1pPr>
              <a:lnSpc>
                <a:spcPts val="1600"/>
              </a:lnSpc>
              <a:spcBef>
                <a:spcPts val="0"/>
              </a:spcBef>
              <a:defRPr sz="1400" b="1" baseline="0"/>
            </a:lvl1pPr>
            <a:lvl2pPr marL="171446" indent="-171446">
              <a:spcBef>
                <a:spcPts val="336"/>
              </a:spcBef>
              <a:spcAft>
                <a:spcPts val="0"/>
              </a:spcAft>
              <a:buClr>
                <a:schemeClr val="accent3">
                  <a:lumMod val="75000"/>
                </a:schemeClr>
              </a:buClr>
              <a:buFont typeface="Wingdings" panose="05000000000000000000" pitchFamily="2" charset="2"/>
              <a:buChar char="§"/>
              <a:defRPr sz="1300"/>
            </a:lvl2pPr>
            <a:lvl3pPr marL="342892" indent="-171446">
              <a:spcBef>
                <a:spcPts val="336"/>
              </a:spcBef>
              <a:buClr>
                <a:srgbClr val="3086AB"/>
              </a:buClr>
              <a:buFont typeface="Arial" panose="020B0604020202020204" pitchFamily="34" charset="0"/>
              <a:buChar char="•"/>
              <a:tabLst/>
              <a:defRPr baseline="0"/>
            </a:lvl3pPr>
            <a:lvl4pPr marL="515925" indent="-173034">
              <a:spcBef>
                <a:spcPts val="336"/>
              </a:spcBef>
              <a:spcAft>
                <a:spcPts val="0"/>
              </a:spcAft>
              <a:buFont typeface="Arial" panose="020B0604020202020204" pitchFamily="34" charset="0"/>
              <a:buChar char="-"/>
              <a:tabLst/>
              <a:defRPr baseline="0"/>
            </a:lvl4pPr>
            <a:lvl5pPr marL="687371" indent="-171446">
              <a:spcBef>
                <a:spcPts val="336"/>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365126" y="1528724"/>
            <a:ext cx="8347075" cy="3166203"/>
          </a:xfrm>
        </p:spPr>
        <p:txBody>
          <a:bodyPr/>
          <a:lstStyle>
            <a:lvl1pPr>
              <a:spcBef>
                <a:spcPts val="600"/>
              </a:spcBef>
              <a:defRPr sz="1300"/>
            </a:lvl1pPr>
            <a:lvl2pPr>
              <a:spcBef>
                <a:spcPts val="600"/>
              </a:spcBef>
              <a:defRPr sz="1300"/>
            </a:lvl2pPr>
            <a:lvl3pPr>
              <a:spcBef>
                <a:spcPts val="600"/>
              </a:spcBef>
              <a:defRPr sz="1200"/>
            </a:lvl3pPr>
            <a:lvl4pPr>
              <a:spcBef>
                <a:spcPts val="600"/>
              </a:spcBef>
              <a:defRPr sz="1100"/>
            </a:lvl4pPr>
            <a:lvl5pPr>
              <a:spcBef>
                <a:spcPts val="600"/>
              </a:spcBef>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5125" y="484692"/>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57854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hasCustomPrompt="1"/>
          </p:nvPr>
        </p:nvSpPr>
        <p:spPr>
          <a:xfrm>
            <a:off x="3665539" y="539496"/>
            <a:ext cx="5046662" cy="4151592"/>
          </a:xfrm>
        </p:spPr>
        <p:txBody>
          <a:bodyPr/>
          <a:lstStyle>
            <a:lvl1pPr>
              <a:spcBef>
                <a:spcPts val="600"/>
              </a:spcBef>
              <a:defRPr/>
            </a:lvl1pPr>
            <a:lvl2pPr>
              <a:spcBef>
                <a:spcPts val="600"/>
              </a:spcBef>
              <a:defRPr/>
            </a:lvl2pPr>
            <a:lvl3pPr>
              <a:spcBef>
                <a:spcPts val="600"/>
              </a:spcBef>
              <a:defRPr sz="1200"/>
            </a:lvl3pPr>
            <a:lvl4pPr>
              <a:spcBef>
                <a:spcPts val="600"/>
              </a:spcBef>
              <a:defRPr/>
            </a:lvl4pPr>
            <a:lvl5pPr>
              <a:spcBef>
                <a:spcPts val="600"/>
              </a:spcBef>
              <a:defRPr/>
            </a:lvl5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365125" y="484308"/>
            <a:ext cx="3170238" cy="646646"/>
          </a:xfrm>
          <a:prstGeom prst="rect">
            <a:avLst/>
          </a:prstGeom>
        </p:spPr>
        <p:txBody>
          <a:bodyPr anchor="t"/>
          <a:lstStyle>
            <a:lvl1pPr>
              <a:defRPr baseline="0"/>
            </a:lvl1pPr>
          </a:lstStyle>
          <a:p>
            <a:r>
              <a:rPr lang="en-US"/>
              <a:t>INSERT HEADLINE – TWO LINES ALL CAPS</a:t>
            </a:r>
            <a:endParaRPr lang="en-US" dirty="0"/>
          </a:p>
        </p:txBody>
      </p:sp>
    </p:spTree>
    <p:extLst>
      <p:ext uri="{BB962C8B-B14F-4D97-AF65-F5344CB8AC3E}">
        <p14:creationId xmlns:p14="http://schemas.microsoft.com/office/powerpoint/2010/main" val="307961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365126" y="871711"/>
            <a:ext cx="8329613" cy="450099"/>
          </a:xfrm>
        </p:spPr>
        <p:txBody>
          <a:bodyPr/>
          <a:lstStyle>
            <a:lvl1pPr marL="0" indent="0">
              <a:buNone/>
              <a:defRPr sz="1250" baseline="0"/>
            </a:lvl1pPr>
            <a:lvl2pPr marL="0" indent="0">
              <a:buFont typeface="Arial" panose="020B0604020202020204" pitchFamily="34" charset="0"/>
              <a:buNone/>
              <a:defRPr sz="1250"/>
            </a:lvl2pPr>
            <a:lvl3pPr marL="0" indent="0">
              <a:buNone/>
              <a:defRPr sz="1250"/>
            </a:lvl3pPr>
            <a:lvl4pPr marL="0" indent="0">
              <a:buNone/>
              <a:defRPr sz="1250"/>
            </a:lvl4pPr>
            <a:lvl5pPr marL="0" indent="0">
              <a:buNone/>
              <a:defRPr sz="1250"/>
            </a:lvl5pPr>
          </a:lstStyle>
          <a:p>
            <a:pPr lvl="0"/>
            <a:r>
              <a:rPr lang="en-US" dirty="0"/>
              <a:t>Insert sub-headline or explanatory copy here – up to 2 full-width lines.</a:t>
            </a:r>
          </a:p>
        </p:txBody>
      </p:sp>
      <p:sp>
        <p:nvSpPr>
          <p:cNvPr id="7" name="Content Placeholder 6"/>
          <p:cNvSpPr>
            <a:spLocks noGrp="1"/>
          </p:cNvSpPr>
          <p:nvPr>
            <p:ph sz="quarter" idx="17" hasCustomPrompt="1"/>
          </p:nvPr>
        </p:nvSpPr>
        <p:spPr>
          <a:xfrm>
            <a:off x="365125" y="1462089"/>
            <a:ext cx="8329613" cy="3216275"/>
          </a:xfrm>
        </p:spPr>
        <p:txBody>
          <a:bodyPr tIns="1097280"/>
          <a:lstStyle>
            <a:lvl1pPr marL="0" indent="0" algn="ctr">
              <a:buNone/>
              <a:defRPr sz="1200" baseline="0"/>
            </a:lvl1pPr>
            <a:lvl2pPr marL="0" indent="0">
              <a:buFont typeface="Arial" panose="020B0604020202020204" pitchFamily="34" charset="0"/>
              <a:buNone/>
              <a:defRPr sz="1200"/>
            </a:lvl2pPr>
            <a:lvl3pPr marL="0" indent="0">
              <a:buNone/>
              <a:defRPr sz="1200"/>
            </a:lvl3pPr>
            <a:lvl4pPr marL="0" indent="0">
              <a:buNone/>
              <a:defRPr sz="1200"/>
            </a:lvl4pPr>
            <a:lvl5pPr marL="0" indent="0">
              <a:buNone/>
              <a:defRPr sz="1200"/>
            </a:lvl5pPr>
          </a:lstStyle>
          <a:p>
            <a:pPr lvl="0"/>
            <a:r>
              <a:rPr lang="en-US" dirty="0"/>
              <a:t>Click icon to insert visual element here at full-width of slide.</a:t>
            </a:r>
          </a:p>
        </p:txBody>
      </p:sp>
      <p:sp>
        <p:nvSpPr>
          <p:cNvPr id="6" name="Title 5"/>
          <p:cNvSpPr>
            <a:spLocks noGrp="1"/>
          </p:cNvSpPr>
          <p:nvPr>
            <p:ph type="title" hasCustomPrompt="1"/>
          </p:nvPr>
        </p:nvSpPr>
        <p:spPr>
          <a:xfrm>
            <a:off x="365125" y="484632"/>
            <a:ext cx="8329613" cy="381930"/>
          </a:xfrm>
        </p:spPr>
        <p:txBody>
          <a:bodyPr/>
          <a:lstStyle>
            <a:lvl1pPr>
              <a:defRPr baseline="0"/>
            </a:lvl1pPr>
          </a:lstStyle>
          <a:p>
            <a:r>
              <a:rPr lang="en-US"/>
              <a:t>INSERT HEADLINE HERE – UP TO 1 FULL-WIDTH LINE</a:t>
            </a:r>
          </a:p>
        </p:txBody>
      </p:sp>
    </p:spTree>
    <p:extLst>
      <p:ext uri="{BB962C8B-B14F-4D97-AF65-F5344CB8AC3E}">
        <p14:creationId xmlns:p14="http://schemas.microsoft.com/office/powerpoint/2010/main" val="341797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6013" y="1289051"/>
            <a:ext cx="5038726" cy="3389313"/>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365125" y="1289051"/>
            <a:ext cx="3170238" cy="3389313"/>
          </a:xfrm>
        </p:spPr>
        <p:txBody>
          <a:bodyPr/>
          <a:lstStyle>
            <a:lvl1pPr>
              <a:spcBef>
                <a:spcPts val="600"/>
              </a:spcBef>
              <a:spcAft>
                <a:spcPts val="0"/>
              </a:spcAft>
              <a:defRPr sz="1400" b="0"/>
            </a:lvl1pPr>
            <a:lvl2pPr>
              <a:spcBef>
                <a:spcPts val="600"/>
              </a:spcBef>
              <a:spcAft>
                <a:spcPts val="0"/>
              </a:spcAft>
              <a:defRPr sz="1300" baseline="0"/>
            </a:lvl2pPr>
            <a:lvl3pPr>
              <a:spcBef>
                <a:spcPts val="600"/>
              </a:spcBef>
              <a:spcAft>
                <a:spcPts val="0"/>
              </a:spcAft>
              <a:buClr>
                <a:srgbClr val="3086AB"/>
              </a:buClr>
              <a:defRPr sz="1200"/>
            </a:lvl3pPr>
            <a:lvl4pPr marL="515924" indent="-171446">
              <a:spcBef>
                <a:spcPts val="600"/>
              </a:spcBef>
              <a:spcAft>
                <a:spcPts val="0"/>
              </a:spcAft>
              <a:buFont typeface="Arial" panose="020B0604020202020204" pitchFamily="34" charset="0"/>
              <a:buChar char="-"/>
              <a:defRPr baseline="0"/>
            </a:lvl4pPr>
            <a:lvl5pPr>
              <a:spcBef>
                <a:spcPts val="600"/>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484692"/>
            <a:ext cx="8329613" cy="523183"/>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40916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5" y="1289051"/>
            <a:ext cx="3170238" cy="3389314"/>
          </a:xfrm>
        </p:spPr>
        <p:txBody>
          <a:bodyPr/>
          <a:lstStyle>
            <a:lvl1pPr>
              <a:spcBef>
                <a:spcPts val="600"/>
              </a:spcBef>
              <a:spcAft>
                <a:spcPts val="0"/>
              </a:spcAft>
              <a:buClr>
                <a:srgbClr val="2F85AA"/>
              </a:buClr>
              <a:defRPr sz="1400" b="0" baseline="0"/>
            </a:lvl1pPr>
            <a:lvl2pPr>
              <a:spcBef>
                <a:spcPts val="600"/>
              </a:spcBef>
              <a:spcAft>
                <a:spcPts val="0"/>
              </a:spcAft>
              <a:defRPr sz="1300" baseline="0"/>
            </a:lvl2pPr>
            <a:lvl3pPr>
              <a:spcBef>
                <a:spcPts val="600"/>
              </a:spcBef>
              <a:spcAft>
                <a:spcPts val="0"/>
              </a:spcAft>
              <a:buClr>
                <a:srgbClr val="3086AB"/>
              </a:buClr>
              <a:defRPr sz="1200" baseline="0"/>
            </a:lvl3pPr>
            <a:lvl4pPr marL="515924" indent="-171446">
              <a:spcBef>
                <a:spcPts val="600"/>
              </a:spcBef>
              <a:spcAft>
                <a:spcPts val="0"/>
              </a:spcAft>
              <a:buFont typeface="Arial" panose="020B0604020202020204" pitchFamily="34" charset="0"/>
              <a:buChar char="-"/>
              <a:defRPr baseline="0"/>
            </a:lvl4pPr>
            <a:lvl5pPr marL="685783" indent="-171446">
              <a:spcBef>
                <a:spcPts val="6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Footer Placeholder 1"/>
          <p:cNvSpPr>
            <a:spLocks noGrp="1"/>
          </p:cNvSpPr>
          <p:nvPr>
            <p:ph type="ftr" sz="quarter" idx="15"/>
          </p:nvPr>
        </p:nvSpPr>
        <p:spPr/>
        <p:txBody>
          <a:bodyPr/>
          <a:lstStyle/>
          <a:p>
            <a:pPr algn="r"/>
            <a:r>
              <a:rPr lang="en-US"/>
              <a:t>© Bill &amp; Melinda Gates Foundation      |</a:t>
            </a:r>
            <a:endParaRPr lang="en-US" dirty="0"/>
          </a:p>
        </p:txBody>
      </p:sp>
      <p:sp>
        <p:nvSpPr>
          <p:cNvPr id="3" name="Slide Number Placeholder 2"/>
          <p:cNvSpPr>
            <a:spLocks noGrp="1"/>
          </p:cNvSpPr>
          <p:nvPr>
            <p:ph type="sldNum" sz="quarter" idx="16"/>
          </p:nvPr>
        </p:nvSpPr>
        <p:spPr/>
        <p:txBody>
          <a:bodyPr/>
          <a:lstStyle/>
          <a:p>
            <a:fld id="{D3F7C509-FEEF-45D3-B896-7C07814C0C13}" type="slidenum">
              <a:rPr lang="en-US" smtClean="0"/>
              <a:pPr/>
              <a:t>‹#›</a:t>
            </a:fld>
            <a:endParaRPr lang="en-US" dirty="0"/>
          </a:p>
        </p:txBody>
      </p:sp>
      <p:sp>
        <p:nvSpPr>
          <p:cNvPr id="5" name="Title 4"/>
          <p:cNvSpPr>
            <a:spLocks noGrp="1"/>
          </p:cNvSpPr>
          <p:nvPr>
            <p:ph type="title" hasCustomPrompt="1"/>
          </p:nvPr>
        </p:nvSpPr>
        <p:spPr>
          <a:xfrm>
            <a:off x="365125" y="484692"/>
            <a:ext cx="3170238" cy="646646"/>
          </a:xfrm>
        </p:spPr>
        <p:txBody>
          <a:bodyPr/>
          <a:lstStyle>
            <a:lvl1pPr>
              <a:defRPr baseline="0"/>
            </a:lvl1pPr>
          </a:lstStyle>
          <a:p>
            <a:r>
              <a:rPr lang="en-US"/>
              <a:t>INSERT HEADLINE – TWO LINES ALL CAPS</a:t>
            </a:r>
          </a:p>
        </p:txBody>
      </p:sp>
      <p:sp>
        <p:nvSpPr>
          <p:cNvPr id="7" name="Content Placeholder 2"/>
          <p:cNvSpPr>
            <a:spLocks noGrp="1"/>
          </p:cNvSpPr>
          <p:nvPr>
            <p:ph idx="1" hasCustomPrompt="1"/>
          </p:nvPr>
        </p:nvSpPr>
        <p:spPr>
          <a:xfrm>
            <a:off x="3656013" y="488951"/>
            <a:ext cx="5038726" cy="4189414"/>
          </a:xfrm>
        </p:spPr>
        <p:txBody>
          <a:bodyPr/>
          <a:lstStyle>
            <a:lvl1pPr>
              <a:defRPr baseline="0"/>
            </a:lvl1pPr>
          </a:lstStyle>
          <a:p>
            <a:pPr lvl="0"/>
            <a:r>
              <a:rPr lang="en-US" dirty="0"/>
              <a:t>Click an icon to insert a visual here at 2/3 width of slide</a:t>
            </a:r>
          </a:p>
        </p:txBody>
      </p:sp>
    </p:spTree>
    <p:extLst>
      <p:ext uri="{BB962C8B-B14F-4D97-AF65-F5344CB8AC3E}">
        <p14:creationId xmlns:p14="http://schemas.microsoft.com/office/powerpoint/2010/main" val="256884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8.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2.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theme" Target="../theme/theme13.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4.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5.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6.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5" Type="http://schemas.openxmlformats.org/officeDocument/2006/relationships/slideLayout" Target="../slideLayouts/slideLayout204.xml"/><Relationship Id="rId4" Type="http://schemas.openxmlformats.org/officeDocument/2006/relationships/slideLayout" Target="../slideLayouts/slideLayout203.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18.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6013" y="530452"/>
            <a:ext cx="5049836" cy="415584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501982"/>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4"/>
          <p:cNvSpPr>
            <a:spLocks noGrp="1"/>
          </p:cNvSpPr>
          <p:nvPr>
            <p:ph type="ftr" sz="quarter" idx="3"/>
          </p:nvPr>
        </p:nvSpPr>
        <p:spPr>
          <a:xfrm>
            <a:off x="5623564" y="4895959"/>
            <a:ext cx="2895600" cy="155598"/>
          </a:xfrm>
          <a:prstGeom prst="rect">
            <a:avLst/>
          </a:prstGeom>
        </p:spPr>
        <p:txBody>
          <a:bodyPr vert="horz" lIns="0" tIns="0" rIns="0" bIns="0" rtlCol="0" anchor="b" anchorCtr="0"/>
          <a:lstStyle>
            <a:lvl1pPr algn="l">
              <a:defRPr sz="600" spc="20" baseline="0">
                <a:solidFill>
                  <a:schemeClr val="accent6"/>
                </a:solidFill>
                <a:latin typeface="Arial" pitchFamily="34" charset="0"/>
                <a:cs typeface="Arial" pitchFamily="34" charset="0"/>
              </a:defRPr>
            </a:lvl1pPr>
          </a:lstStyle>
          <a:p>
            <a:pPr algn="r"/>
            <a:r>
              <a:rPr lang="en-US"/>
              <a:t>© Bill &amp; Melinda Gates Foundation      |</a:t>
            </a:r>
            <a:endParaRPr lang="en-US" dirty="0"/>
          </a:p>
        </p:txBody>
      </p:sp>
      <p:sp>
        <p:nvSpPr>
          <p:cNvPr id="11" name="Slide Number Placeholder 5"/>
          <p:cNvSpPr>
            <a:spLocks noGrp="1"/>
          </p:cNvSpPr>
          <p:nvPr>
            <p:ph type="sldNum" sz="quarter" idx="4"/>
          </p:nvPr>
        </p:nvSpPr>
        <p:spPr>
          <a:xfrm>
            <a:off x="8519726" y="4895518"/>
            <a:ext cx="190083" cy="155598"/>
          </a:xfrm>
          <a:prstGeom prst="rect">
            <a:avLst/>
          </a:prstGeom>
        </p:spPr>
        <p:txBody>
          <a:bodyPr vert="horz" lIns="0" tIns="0" rIns="0" bIns="0" rtlCol="0" anchor="b"/>
          <a:lstStyle>
            <a:lvl1pPr algn="r">
              <a:defRPr sz="600">
                <a:solidFill>
                  <a:schemeClr val="accent6"/>
                </a:solidFill>
                <a:latin typeface="Arial" pitchFamily="34" charset="0"/>
                <a:cs typeface="Arial" pitchFamily="34" charset="0"/>
              </a:defRPr>
            </a:lvl1pPr>
          </a:lstStyle>
          <a:p>
            <a:fld id="{D3F7C509-FEEF-45D3-B896-7C07814C0C13}" type="slidenum">
              <a:rPr lang="en-US" smtClean="0"/>
              <a:pPr/>
              <a:t>‹#›</a:t>
            </a:fld>
            <a:endParaRPr lang="en-US" dirty="0"/>
          </a:p>
        </p:txBody>
      </p:sp>
      <p:cxnSp>
        <p:nvCxnSpPr>
          <p:cNvPr id="12" name="Straight Connector 11"/>
          <p:cNvCxnSpPr/>
          <p:nvPr userDrawn="1"/>
        </p:nvCxnSpPr>
        <p:spPr>
          <a:xfrm>
            <a:off x="365125" y="4848932"/>
            <a:ext cx="8340725"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365125" y="478370"/>
            <a:ext cx="3170238" cy="646646"/>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228532996"/>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61" r:id="rId11"/>
  </p:sldLayoutIdLst>
  <p:hf hdr="0" dt="0"/>
  <p:txStyles>
    <p:titleStyle>
      <a:lvl1pPr algn="l" defTabSz="914400" rtl="0" eaLnBrk="1" latinLnBrk="0" hangingPunct="1">
        <a:lnSpc>
          <a:spcPts val="2300"/>
        </a:lnSpc>
        <a:spcBef>
          <a:spcPct val="0"/>
        </a:spcBef>
        <a:buNone/>
        <a:defRPr sz="2300" kern="1200" cap="all" baseline="0">
          <a:solidFill>
            <a:schemeClr val="accent6"/>
          </a:solidFill>
          <a:latin typeface="Arial" pitchFamily="34" charset="0"/>
          <a:ea typeface="+mj-ea"/>
          <a:cs typeface="Arial" pitchFamily="34" charset="0"/>
        </a:defRPr>
      </a:lvl1pPr>
    </p:titleStyle>
    <p:body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051" y="285750"/>
            <a:ext cx="7888754" cy="514350"/>
          </a:xfrm>
          <a:prstGeom prst="rect">
            <a:avLst/>
          </a:prstGeom>
        </p:spPr>
        <p:txBody>
          <a:bodyPr vert="horz" wrap="square" lIns="91440" tIns="45720" rIns="91440" bIns="45720" numCol="1" anchor="b" anchorCtr="0" compatLnSpc="1">
            <a:prstTxWarp prst="textNoShape">
              <a:avLst/>
            </a:prstTxWarp>
            <a:normAutofit/>
          </a:bodyPr>
          <a:lstStyle/>
          <a:p>
            <a:pPr lvl="0"/>
            <a:r>
              <a:rPr lang="en-US"/>
              <a:t>Click to edit Master title style</a:t>
            </a:r>
          </a:p>
        </p:txBody>
      </p:sp>
      <p:sp>
        <p:nvSpPr>
          <p:cNvPr id="1027" name="Text Placeholder 2"/>
          <p:cNvSpPr>
            <a:spLocks noGrp="1"/>
          </p:cNvSpPr>
          <p:nvPr>
            <p:ph type="body" idx="1"/>
          </p:nvPr>
        </p:nvSpPr>
        <p:spPr bwMode="auto">
          <a:xfrm>
            <a:off x="624051" y="971550"/>
            <a:ext cx="7888754" cy="3543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70767" y="4800601"/>
            <a:ext cx="3429893" cy="207169"/>
          </a:xfrm>
          <a:prstGeom prst="rect">
            <a:avLst/>
          </a:prstGeom>
        </p:spPr>
        <p:txBody>
          <a:bodyPr vert="horz" wrap="square" lIns="91440" tIns="45720" rIns="91440" bIns="45720" numCol="1" anchor="ctr" anchorCtr="0" compatLnSpc="1">
            <a:prstTxWarp prst="textNoShape">
              <a:avLst/>
            </a:prstTxWarp>
          </a:bodyPr>
          <a:lstStyle>
            <a:lvl1pPr eaLnBrk="1" hangingPunct="1">
              <a:defRPr sz="750" smtClean="0">
                <a:solidFill>
                  <a:srgbClr val="FFFFFF"/>
                </a:solidFill>
                <a:latin typeface="Corbel" pitchFamily="4" charset="0"/>
              </a:defRPr>
            </a:lvl1pPr>
          </a:lstStyle>
          <a:p>
            <a:pPr>
              <a:defRPr/>
            </a:pPr>
            <a:r>
              <a:rPr lang="en-US"/>
              <a:t>IBM Research</a:t>
            </a:r>
          </a:p>
        </p:txBody>
      </p:sp>
      <p:sp>
        <p:nvSpPr>
          <p:cNvPr id="6" name="Slide Number Placeholder 5"/>
          <p:cNvSpPr>
            <a:spLocks noGrp="1"/>
          </p:cNvSpPr>
          <p:nvPr>
            <p:ph type="sldNum" sz="quarter" idx="4"/>
          </p:nvPr>
        </p:nvSpPr>
        <p:spPr>
          <a:xfrm>
            <a:off x="113139" y="4800601"/>
            <a:ext cx="628814" cy="207169"/>
          </a:xfrm>
          <a:prstGeom prst="rect">
            <a:avLst/>
          </a:prstGeom>
        </p:spPr>
        <p:txBody>
          <a:bodyPr vert="horz" wrap="square" lIns="91440" tIns="45720" rIns="91440" bIns="45720" numCol="1" anchor="ctr" anchorCtr="0" compatLnSpc="1">
            <a:prstTxWarp prst="textNoShape">
              <a:avLst/>
            </a:prstTxWarp>
          </a:bodyPr>
          <a:lstStyle>
            <a:lvl1pPr eaLnBrk="1" hangingPunct="1">
              <a:defRPr sz="750">
                <a:solidFill>
                  <a:srgbClr val="FFFFFF"/>
                </a:solidFill>
                <a:latin typeface="Corbel" pitchFamily="4" charset="0"/>
              </a:defRPr>
            </a:lvl1pPr>
          </a:lstStyle>
          <a:p>
            <a:pPr>
              <a:defRPr/>
            </a:pPr>
            <a:fld id="{A45F758B-DE85-1446-8744-F5CCB224BD3B}" type="slidenum">
              <a:rPr lang="en-US"/>
              <a:pPr>
                <a:defRPr/>
              </a:pPr>
              <a:t>‹#›</a:t>
            </a:fld>
            <a:endParaRPr lang="en-US"/>
          </a:p>
        </p:txBody>
      </p:sp>
      <p:sp>
        <p:nvSpPr>
          <p:cNvPr id="7" name="TextBox 6"/>
          <p:cNvSpPr txBox="1"/>
          <p:nvPr userDrawn="1"/>
        </p:nvSpPr>
        <p:spPr>
          <a:xfrm>
            <a:off x="8059059" y="4857751"/>
            <a:ext cx="1099981" cy="253916"/>
          </a:xfrm>
          <a:prstGeom prst="rect">
            <a:avLst/>
          </a:prstGeom>
          <a:noFill/>
        </p:spPr>
        <p:txBody>
          <a:bodyPr wrap="none" rtlCol="0">
            <a:spAutoFit/>
          </a:bodyPr>
          <a:lstStyle/>
          <a:p>
            <a:r>
              <a:rPr lang="en-US" sz="1050" b="1" dirty="0">
                <a:solidFill>
                  <a:schemeClr val="tx1"/>
                </a:solidFill>
              </a:rPr>
              <a:t>IBM</a:t>
            </a:r>
            <a:r>
              <a:rPr lang="en-US" sz="1050" b="0" dirty="0">
                <a:solidFill>
                  <a:schemeClr val="tx1"/>
                </a:solidFill>
              </a:rPr>
              <a:t> Research AI</a:t>
            </a:r>
          </a:p>
        </p:txBody>
      </p:sp>
    </p:spTree>
    <p:extLst>
      <p:ext uri="{BB962C8B-B14F-4D97-AF65-F5344CB8AC3E}">
        <p14:creationId xmlns:p14="http://schemas.microsoft.com/office/powerpoint/2010/main" val="3913518631"/>
      </p:ext>
    </p:extLst>
  </p:cSld>
  <p:clrMap bg1="dk1" tx1="lt1" bg2="dk2"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ransition spd="med">
    <p:fade/>
  </p:transition>
  <p:hf hdr="0" dt="0"/>
  <p:txStyles>
    <p:titleStyle>
      <a:lvl1pPr algn="l" rtl="0" eaLnBrk="0" fontAlgn="base" hangingPunct="0">
        <a:lnSpc>
          <a:spcPct val="90000"/>
        </a:lnSpc>
        <a:spcBef>
          <a:spcPct val="0"/>
        </a:spcBef>
        <a:spcAft>
          <a:spcPct val="0"/>
        </a:spcAft>
        <a:defRPr sz="2700" kern="1200" spc="75">
          <a:solidFill>
            <a:schemeClr val="tx1"/>
          </a:solidFill>
          <a:latin typeface="+mj-lt"/>
          <a:ea typeface="ＭＳ Ｐゴシック" pitchFamily="4" charset="-128"/>
          <a:cs typeface="ＭＳ Ｐゴシック" pitchFamily="4" charset="-128"/>
        </a:defRPr>
      </a:lvl1pPr>
      <a:lvl2pPr algn="l" rtl="0" eaLnBrk="0" fontAlgn="base" hangingPunct="0">
        <a:lnSpc>
          <a:spcPct val="90000"/>
        </a:lnSpc>
        <a:spcBef>
          <a:spcPct val="0"/>
        </a:spcBef>
        <a:spcAft>
          <a:spcPct val="0"/>
        </a:spcAft>
        <a:defRPr sz="2700">
          <a:solidFill>
            <a:schemeClr val="tx1"/>
          </a:solidFill>
          <a:latin typeface="Corbel" panose="020B0503020204020204" pitchFamily="34" charset="0"/>
          <a:ea typeface="ＭＳ Ｐゴシック" pitchFamily="4" charset="-128"/>
          <a:cs typeface="ＭＳ Ｐゴシック" pitchFamily="4" charset="-128"/>
        </a:defRPr>
      </a:lvl2pPr>
      <a:lvl3pPr algn="l" rtl="0" eaLnBrk="0" fontAlgn="base" hangingPunct="0">
        <a:lnSpc>
          <a:spcPct val="90000"/>
        </a:lnSpc>
        <a:spcBef>
          <a:spcPct val="0"/>
        </a:spcBef>
        <a:spcAft>
          <a:spcPct val="0"/>
        </a:spcAft>
        <a:defRPr sz="2700">
          <a:solidFill>
            <a:schemeClr val="tx1"/>
          </a:solidFill>
          <a:latin typeface="Corbel" panose="020B0503020204020204" pitchFamily="34" charset="0"/>
          <a:ea typeface="ＭＳ Ｐゴシック" pitchFamily="4" charset="-128"/>
          <a:cs typeface="ＭＳ Ｐゴシック" pitchFamily="4" charset="-128"/>
        </a:defRPr>
      </a:lvl3pPr>
      <a:lvl4pPr algn="l" rtl="0" eaLnBrk="0" fontAlgn="base" hangingPunct="0">
        <a:lnSpc>
          <a:spcPct val="90000"/>
        </a:lnSpc>
        <a:spcBef>
          <a:spcPct val="0"/>
        </a:spcBef>
        <a:spcAft>
          <a:spcPct val="0"/>
        </a:spcAft>
        <a:defRPr sz="2700">
          <a:solidFill>
            <a:schemeClr val="tx1"/>
          </a:solidFill>
          <a:latin typeface="Corbel" panose="020B0503020204020204" pitchFamily="34" charset="0"/>
          <a:ea typeface="ＭＳ Ｐゴシック" pitchFamily="4" charset="-128"/>
          <a:cs typeface="ＭＳ Ｐゴシック" pitchFamily="4" charset="-128"/>
        </a:defRPr>
      </a:lvl4pPr>
      <a:lvl5pPr algn="l" rtl="0" eaLnBrk="0" fontAlgn="base" hangingPunct="0">
        <a:lnSpc>
          <a:spcPct val="90000"/>
        </a:lnSpc>
        <a:spcBef>
          <a:spcPct val="0"/>
        </a:spcBef>
        <a:spcAft>
          <a:spcPct val="0"/>
        </a:spcAft>
        <a:defRPr sz="2700">
          <a:solidFill>
            <a:schemeClr val="tx1"/>
          </a:solidFill>
          <a:latin typeface="Corbel" panose="020B0503020204020204" pitchFamily="34" charset="0"/>
          <a:ea typeface="ＭＳ Ｐゴシック" pitchFamily="4" charset="-128"/>
          <a:cs typeface="ＭＳ Ｐゴシック" pitchFamily="4" charset="-128"/>
        </a:defRPr>
      </a:lvl5pPr>
      <a:lvl6pPr marL="342900" algn="l" rtl="0" fontAlgn="base">
        <a:lnSpc>
          <a:spcPct val="90000"/>
        </a:lnSpc>
        <a:spcBef>
          <a:spcPct val="0"/>
        </a:spcBef>
        <a:spcAft>
          <a:spcPct val="0"/>
        </a:spcAft>
        <a:defRPr sz="2700">
          <a:solidFill>
            <a:schemeClr val="tx1"/>
          </a:solidFill>
          <a:latin typeface="Corbel" panose="020B0503020204020204" pitchFamily="34" charset="0"/>
        </a:defRPr>
      </a:lvl6pPr>
      <a:lvl7pPr marL="685800" algn="l" rtl="0" fontAlgn="base">
        <a:lnSpc>
          <a:spcPct val="90000"/>
        </a:lnSpc>
        <a:spcBef>
          <a:spcPct val="0"/>
        </a:spcBef>
        <a:spcAft>
          <a:spcPct val="0"/>
        </a:spcAft>
        <a:defRPr sz="2700">
          <a:solidFill>
            <a:schemeClr val="tx1"/>
          </a:solidFill>
          <a:latin typeface="Corbel" panose="020B0503020204020204" pitchFamily="34" charset="0"/>
        </a:defRPr>
      </a:lvl7pPr>
      <a:lvl8pPr marL="1028700" algn="l" rtl="0" fontAlgn="base">
        <a:lnSpc>
          <a:spcPct val="90000"/>
        </a:lnSpc>
        <a:spcBef>
          <a:spcPct val="0"/>
        </a:spcBef>
        <a:spcAft>
          <a:spcPct val="0"/>
        </a:spcAft>
        <a:defRPr sz="2700">
          <a:solidFill>
            <a:schemeClr val="tx1"/>
          </a:solidFill>
          <a:latin typeface="Corbel" panose="020B0503020204020204" pitchFamily="34" charset="0"/>
        </a:defRPr>
      </a:lvl8pPr>
      <a:lvl9pPr marL="1371600" algn="l" rtl="0" fontAlgn="base">
        <a:lnSpc>
          <a:spcPct val="90000"/>
        </a:lnSpc>
        <a:spcBef>
          <a:spcPct val="0"/>
        </a:spcBef>
        <a:spcAft>
          <a:spcPct val="0"/>
        </a:spcAft>
        <a:defRPr sz="2700">
          <a:solidFill>
            <a:schemeClr val="tx1"/>
          </a:solidFill>
          <a:latin typeface="Corbel" panose="020B0503020204020204" pitchFamily="34" charset="0"/>
        </a:defRPr>
      </a:lvl9pPr>
    </p:titleStyle>
    <p:bodyStyle>
      <a:lvl1pPr marL="167879" indent="-167879" algn="l" rtl="0" eaLnBrk="0" fontAlgn="base" hangingPunct="0">
        <a:lnSpc>
          <a:spcPct val="90000"/>
        </a:lnSpc>
        <a:spcBef>
          <a:spcPts val="1350"/>
        </a:spcBef>
        <a:spcAft>
          <a:spcPct val="0"/>
        </a:spcAft>
        <a:buClr>
          <a:schemeClr val="accent1"/>
        </a:buClr>
        <a:buSzPct val="100000"/>
        <a:buFont typeface="Arial" pitchFamily="-107" charset="0"/>
        <a:buChar char="•"/>
        <a:defRPr sz="1800" kern="1200">
          <a:solidFill>
            <a:schemeClr val="tx1"/>
          </a:solidFill>
          <a:latin typeface="+mn-lt"/>
          <a:ea typeface="ＭＳ Ｐゴシック" pitchFamily="4" charset="-128"/>
          <a:cs typeface="ＭＳ Ｐゴシック" pitchFamily="4" charset="-128"/>
        </a:defRPr>
      </a:lvl1pPr>
      <a:lvl2pPr marL="347663" indent="-173831" algn="l" rtl="0" eaLnBrk="0" fontAlgn="base" hangingPunct="0">
        <a:lnSpc>
          <a:spcPct val="90000"/>
        </a:lnSpc>
        <a:spcBef>
          <a:spcPts val="900"/>
        </a:spcBef>
        <a:spcAft>
          <a:spcPct val="0"/>
        </a:spcAft>
        <a:buClr>
          <a:schemeClr val="accent1"/>
        </a:buClr>
        <a:buSzPct val="100000"/>
        <a:buFont typeface="Arial" pitchFamily="-107" charset="0"/>
        <a:buChar char="•"/>
        <a:defRPr sz="1500" kern="1200">
          <a:solidFill>
            <a:schemeClr val="tx1"/>
          </a:solidFill>
          <a:latin typeface="+mn-lt"/>
          <a:ea typeface="ＭＳ Ｐゴシック" pitchFamily="-106" charset="-128"/>
          <a:cs typeface="+mn-cs"/>
        </a:defRPr>
      </a:lvl2pPr>
      <a:lvl3pPr marL="511969" indent="-164306" algn="l" rtl="0" eaLnBrk="0" fontAlgn="base" hangingPunct="0">
        <a:lnSpc>
          <a:spcPct val="90000"/>
        </a:lnSpc>
        <a:spcBef>
          <a:spcPts val="450"/>
        </a:spcBef>
        <a:spcAft>
          <a:spcPct val="0"/>
        </a:spcAft>
        <a:buClr>
          <a:schemeClr val="accent1"/>
        </a:buClr>
        <a:buSzPct val="100000"/>
        <a:buFont typeface="Arial" pitchFamily="-107" charset="0"/>
        <a:buChar char="•"/>
        <a:defRPr kern="1200">
          <a:solidFill>
            <a:schemeClr val="tx1"/>
          </a:solidFill>
          <a:latin typeface="+mn-lt"/>
          <a:ea typeface="ＭＳ Ｐゴシック" pitchFamily="-106" charset="-128"/>
          <a:cs typeface="+mn-cs"/>
        </a:defRPr>
      </a:lvl3pPr>
      <a:lvl4pPr marL="642938" indent="-130969" algn="l" rtl="0" eaLnBrk="0" fontAlgn="base" hangingPunct="0">
        <a:lnSpc>
          <a:spcPct val="90000"/>
        </a:lnSpc>
        <a:spcBef>
          <a:spcPts val="450"/>
        </a:spcBef>
        <a:spcAft>
          <a:spcPct val="0"/>
        </a:spcAft>
        <a:buClr>
          <a:schemeClr val="accent1"/>
        </a:buClr>
        <a:buSzPct val="100000"/>
        <a:buFont typeface="Arial" pitchFamily="-107" charset="0"/>
        <a:buChar char="•"/>
        <a:defRPr sz="1200" kern="1200">
          <a:solidFill>
            <a:schemeClr val="tx1"/>
          </a:solidFill>
          <a:latin typeface="+mn-lt"/>
          <a:ea typeface="ＭＳ Ｐゴシック" pitchFamily="-106" charset="-128"/>
          <a:cs typeface="+mn-cs"/>
        </a:defRPr>
      </a:lvl4pPr>
      <a:lvl5pPr marL="772716" indent="-129779" algn="l" rtl="0" eaLnBrk="0" fontAlgn="base" hangingPunct="0">
        <a:lnSpc>
          <a:spcPct val="90000"/>
        </a:lnSpc>
        <a:spcBef>
          <a:spcPts val="450"/>
        </a:spcBef>
        <a:spcAft>
          <a:spcPct val="0"/>
        </a:spcAft>
        <a:buClr>
          <a:schemeClr val="accent1"/>
        </a:buClr>
        <a:buSzPct val="100000"/>
        <a:buFont typeface="Arial" pitchFamily="-107" charset="0"/>
        <a:buChar char="•"/>
        <a:defRPr sz="1200" kern="1200">
          <a:solidFill>
            <a:schemeClr val="tx1"/>
          </a:solidFill>
          <a:latin typeface="+mn-lt"/>
          <a:ea typeface="ＭＳ Ｐゴシック" pitchFamily="-106" charset="-128"/>
          <a:cs typeface="+mn-cs"/>
        </a:defRPr>
      </a:lvl5pPr>
      <a:lvl6pPr marL="905256" indent="-130302" algn="l" defTabSz="685800"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6pPr>
      <a:lvl7pPr marL="1035558" indent="-130302" algn="l" defTabSz="685800"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7pPr>
      <a:lvl8pPr marL="1165860" indent="-130302" algn="l" defTabSz="685800"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8pPr>
      <a:lvl9pPr marL="1296162" indent="-130302" algn="l" defTabSz="685800"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6014" y="530453"/>
            <a:ext cx="5049836" cy="415584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4"/>
          <p:cNvSpPr>
            <a:spLocks noGrp="1"/>
          </p:cNvSpPr>
          <p:nvPr>
            <p:ph type="ftr" sz="quarter" idx="3"/>
          </p:nvPr>
        </p:nvSpPr>
        <p:spPr>
          <a:xfrm>
            <a:off x="5623564" y="4895959"/>
            <a:ext cx="2895600" cy="155598"/>
          </a:xfrm>
          <a:prstGeom prst="rect">
            <a:avLst/>
          </a:prstGeom>
        </p:spPr>
        <p:txBody>
          <a:bodyPr vert="horz" lIns="0" tIns="0" rIns="0" bIns="0" rtlCol="0" anchor="b" anchorCtr="0"/>
          <a:lstStyle>
            <a:lvl1pPr algn="l">
              <a:defRPr sz="600" spc="20" baseline="0">
                <a:solidFill>
                  <a:schemeClr val="accent6"/>
                </a:solidFill>
                <a:latin typeface="Arial" pitchFamily="34" charset="0"/>
                <a:cs typeface="Arial" pitchFamily="34" charset="0"/>
              </a:defRPr>
            </a:lvl1pPr>
          </a:lstStyle>
          <a:p>
            <a:pPr algn="r"/>
            <a:r>
              <a:rPr lang="en-US"/>
              <a:t>© Bill &amp; Melinda Gates Foundation      |</a:t>
            </a:r>
            <a:endParaRPr lang="en-US" dirty="0"/>
          </a:p>
        </p:txBody>
      </p:sp>
      <p:sp>
        <p:nvSpPr>
          <p:cNvPr id="11" name="Slide Number Placeholder 5"/>
          <p:cNvSpPr>
            <a:spLocks noGrp="1"/>
          </p:cNvSpPr>
          <p:nvPr>
            <p:ph type="sldNum" sz="quarter" idx="4"/>
          </p:nvPr>
        </p:nvSpPr>
        <p:spPr>
          <a:xfrm>
            <a:off x="8519726" y="4895518"/>
            <a:ext cx="190083" cy="155598"/>
          </a:xfrm>
          <a:prstGeom prst="rect">
            <a:avLst/>
          </a:prstGeom>
        </p:spPr>
        <p:txBody>
          <a:bodyPr vert="horz" lIns="0" tIns="0" rIns="0" bIns="0" rtlCol="0" anchor="b"/>
          <a:lstStyle>
            <a:lvl1pPr algn="r">
              <a:defRPr sz="600">
                <a:solidFill>
                  <a:schemeClr val="accent6"/>
                </a:solidFill>
                <a:latin typeface="Arial" pitchFamily="34" charset="0"/>
                <a:cs typeface="Arial" pitchFamily="34" charset="0"/>
              </a:defRPr>
            </a:lvl1pPr>
          </a:lstStyle>
          <a:p>
            <a:fld id="{D3F7C509-FEEF-45D3-B896-7C07814C0C13}" type="slidenum">
              <a:rPr lang="en-US" smtClean="0"/>
              <a:pPr/>
              <a:t>‹#›</a:t>
            </a:fld>
            <a:endParaRPr lang="en-US" dirty="0"/>
          </a:p>
        </p:txBody>
      </p:sp>
      <p:cxnSp>
        <p:nvCxnSpPr>
          <p:cNvPr id="12" name="Straight Connector 11"/>
          <p:cNvCxnSpPr/>
          <p:nvPr userDrawn="1"/>
        </p:nvCxnSpPr>
        <p:spPr>
          <a:xfrm>
            <a:off x="365126" y="4848932"/>
            <a:ext cx="8340725"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365125" y="480724"/>
            <a:ext cx="3170238" cy="646646"/>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888616168"/>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 id="2147484124" r:id="rId18"/>
    <p:sldLayoutId id="2147484125" r:id="rId19"/>
    <p:sldLayoutId id="2147484126" r:id="rId20"/>
    <p:sldLayoutId id="2147484127"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8" rtl="0" eaLnBrk="1" latinLnBrk="0" hangingPunct="1">
        <a:lnSpc>
          <a:spcPts val="2300"/>
        </a:lnSpc>
        <a:spcBef>
          <a:spcPct val="0"/>
        </a:spcBef>
        <a:buNone/>
        <a:defRPr sz="2300" kern="1200" cap="all" baseline="0">
          <a:solidFill>
            <a:schemeClr val="accent6"/>
          </a:solidFill>
          <a:latin typeface="Arial" pitchFamily="34" charset="0"/>
          <a:ea typeface="+mj-ea"/>
          <a:cs typeface="Arial" pitchFamily="34" charset="0"/>
        </a:defRPr>
      </a:lvl1pPr>
    </p:titleStyle>
    <p:bodyStyle>
      <a:lvl1pPr marL="0" indent="0" algn="l" defTabSz="914378"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58" indent="-182558" algn="l" defTabSz="914378"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0" indent="-149222" algn="l" defTabSz="914378" rtl="0" eaLnBrk="1" latinLnBrk="0" hangingPunct="1">
        <a:spcBef>
          <a:spcPts val="600"/>
        </a:spcBef>
        <a:buClr>
          <a:schemeClr val="accent3">
            <a:lumMod val="75000"/>
          </a:schemeClr>
        </a:buClr>
        <a:buFont typeface="Arial" pitchFamily="34" charset="0"/>
        <a:buChar char="•"/>
        <a:tabLst>
          <a:tab pos="400040" algn="l"/>
        </a:tabLst>
        <a:defRPr sz="1200" kern="1200">
          <a:solidFill>
            <a:schemeClr val="accent6"/>
          </a:solidFill>
          <a:latin typeface="Arial" pitchFamily="34" charset="0"/>
          <a:ea typeface="+mn-ea"/>
          <a:cs typeface="Arial" pitchFamily="34" charset="0"/>
        </a:defRPr>
      </a:lvl3pPr>
      <a:lvl4pPr marL="514337" indent="-171446" algn="l" defTabSz="914378"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783" indent="-171446" algn="l" defTabSz="914378"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340057E-7B1D-4EFD-827D-531827E97CD7}" type="datetimeFigureOut">
              <a:rPr lang="en-US" smtClean="0"/>
              <a:t>4/17/2019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61B5EC-BD65-4FCD-BB3B-ABA6D7C033CA}" type="slidenum">
              <a:rPr lang="en-US" smtClean="0"/>
              <a:t>‹#›</a:t>
            </a:fld>
            <a:endParaRPr lang="en-US"/>
          </a:p>
        </p:txBody>
      </p:sp>
    </p:spTree>
    <p:extLst>
      <p:ext uri="{BB962C8B-B14F-4D97-AF65-F5344CB8AC3E}">
        <p14:creationId xmlns:p14="http://schemas.microsoft.com/office/powerpoint/2010/main" val="136742229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6014" y="530453"/>
            <a:ext cx="5049836" cy="41558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179858"/>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Footer Placeholder 4"/>
          <p:cNvSpPr>
            <a:spLocks noGrp="1"/>
          </p:cNvSpPr>
          <p:nvPr>
            <p:ph type="ftr" sz="quarter" idx="3"/>
          </p:nvPr>
        </p:nvSpPr>
        <p:spPr>
          <a:xfrm>
            <a:off x="5623564" y="4895959"/>
            <a:ext cx="2895600" cy="155598"/>
          </a:xfrm>
          <a:prstGeom prst="rect">
            <a:avLst/>
          </a:prstGeom>
        </p:spPr>
        <p:txBody>
          <a:bodyPr vert="horz" lIns="0" tIns="0" rIns="0" bIns="0" rtlCol="0" anchor="b" anchorCtr="0"/>
          <a:lstStyle>
            <a:lvl1pPr algn="l">
              <a:defRPr sz="600" spc="20" baseline="0">
                <a:solidFill>
                  <a:schemeClr val="accent6"/>
                </a:solidFill>
                <a:latin typeface="Arial" pitchFamily="34" charset="0"/>
                <a:cs typeface="Arial" pitchFamily="34" charset="0"/>
              </a:defRPr>
            </a:lvl1pPr>
          </a:lstStyle>
          <a:p>
            <a:pPr algn="r"/>
            <a:r>
              <a:rPr lang="en-US" dirty="0">
                <a:solidFill>
                  <a:srgbClr val="000000"/>
                </a:solidFill>
              </a:rPr>
              <a:t>© Bill &amp; Melinda Gates Foundation      |</a:t>
            </a:r>
          </a:p>
        </p:txBody>
      </p:sp>
      <p:sp>
        <p:nvSpPr>
          <p:cNvPr id="11" name="Slide Number Placeholder 5"/>
          <p:cNvSpPr>
            <a:spLocks noGrp="1"/>
          </p:cNvSpPr>
          <p:nvPr>
            <p:ph type="sldNum" sz="quarter" idx="4"/>
          </p:nvPr>
        </p:nvSpPr>
        <p:spPr>
          <a:xfrm>
            <a:off x="8519726" y="4895518"/>
            <a:ext cx="190083" cy="155598"/>
          </a:xfrm>
          <a:prstGeom prst="rect">
            <a:avLst/>
          </a:prstGeom>
        </p:spPr>
        <p:txBody>
          <a:bodyPr vert="horz" lIns="0" tIns="0" rIns="0" bIns="0" rtlCol="0" anchor="b"/>
          <a:lstStyle>
            <a:lvl1pPr algn="r">
              <a:defRPr sz="600">
                <a:solidFill>
                  <a:schemeClr val="accent6"/>
                </a:solidFill>
                <a:latin typeface="Arial" pitchFamily="34" charset="0"/>
                <a:cs typeface="Arial" pitchFamily="34" charset="0"/>
              </a:defRPr>
            </a:lvl1pPr>
          </a:lstStyle>
          <a:p>
            <a:fld id="{D3F7C509-FEEF-45D3-B896-7C07814C0C13}" type="slidenum">
              <a:rPr lang="en-US" smtClean="0">
                <a:solidFill>
                  <a:srgbClr val="000000"/>
                </a:solidFill>
              </a:rPr>
              <a:pPr/>
              <a:t>‹#›</a:t>
            </a:fld>
            <a:endParaRPr lang="en-US" dirty="0">
              <a:solidFill>
                <a:srgbClr val="000000"/>
              </a:solidFill>
            </a:endParaRPr>
          </a:p>
        </p:txBody>
      </p:sp>
      <p:cxnSp>
        <p:nvCxnSpPr>
          <p:cNvPr id="12" name="Straight Connector 11"/>
          <p:cNvCxnSpPr/>
          <p:nvPr userDrawn="1"/>
        </p:nvCxnSpPr>
        <p:spPr>
          <a:xfrm>
            <a:off x="365126" y="4848932"/>
            <a:ext cx="8340725"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365125" y="478371"/>
            <a:ext cx="3170238" cy="646646"/>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4257081793"/>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 id="2147484159" r:id="rId18"/>
  </p:sldLayoutIdLst>
  <p:hf hdr="0" dt="0"/>
  <p:txStyles>
    <p:titleStyle>
      <a:lvl1pPr algn="l" defTabSz="914378" rtl="0" eaLnBrk="1" latinLnBrk="0" hangingPunct="1">
        <a:lnSpc>
          <a:spcPts val="2300"/>
        </a:lnSpc>
        <a:spcBef>
          <a:spcPct val="0"/>
        </a:spcBef>
        <a:buNone/>
        <a:defRPr sz="2100" kern="1200" cap="none" baseline="0">
          <a:solidFill>
            <a:schemeClr val="accent6"/>
          </a:solidFill>
          <a:latin typeface="Arial" pitchFamily="34" charset="0"/>
          <a:ea typeface="+mj-ea"/>
          <a:cs typeface="Arial" pitchFamily="34" charset="0"/>
        </a:defRPr>
      </a:lvl1pPr>
    </p:titleStyle>
    <p:bodyStyle>
      <a:lvl1pPr marL="0" indent="0" algn="l" defTabSz="914378"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58" indent="-182558" algn="l" defTabSz="914378"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0" indent="-149222" algn="l" defTabSz="914378" rtl="0" eaLnBrk="1" latinLnBrk="0" hangingPunct="1">
        <a:spcBef>
          <a:spcPts val="600"/>
        </a:spcBef>
        <a:buClr>
          <a:schemeClr val="accent3">
            <a:lumMod val="75000"/>
          </a:schemeClr>
        </a:buClr>
        <a:buFont typeface="Arial" pitchFamily="34" charset="0"/>
        <a:buChar char="•"/>
        <a:tabLst>
          <a:tab pos="400040" algn="l"/>
        </a:tabLst>
        <a:defRPr sz="1200" kern="1200">
          <a:solidFill>
            <a:schemeClr val="accent6"/>
          </a:solidFill>
          <a:latin typeface="Arial" pitchFamily="34" charset="0"/>
          <a:ea typeface="+mn-ea"/>
          <a:cs typeface="Arial" pitchFamily="34" charset="0"/>
        </a:defRPr>
      </a:lvl3pPr>
      <a:lvl4pPr marL="514337" indent="-171446" algn="l" defTabSz="914378"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783" indent="-171446" algn="l" defTabSz="914378"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6014" y="530453"/>
            <a:ext cx="5049836" cy="41558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3"/>
          </p:nvPr>
        </p:nvSpPr>
        <p:spPr>
          <a:xfrm>
            <a:off x="5623564" y="4895959"/>
            <a:ext cx="2895600" cy="155598"/>
          </a:xfrm>
          <a:prstGeom prst="rect">
            <a:avLst/>
          </a:prstGeom>
        </p:spPr>
        <p:txBody>
          <a:bodyPr vert="horz" lIns="0" tIns="0" rIns="0" bIns="0" rtlCol="0" anchor="b" anchorCtr="0"/>
          <a:lstStyle>
            <a:lvl1pPr algn="l">
              <a:defRPr sz="600" spc="20" baseline="0">
                <a:solidFill>
                  <a:schemeClr val="accent6"/>
                </a:solidFill>
                <a:latin typeface="Arial" pitchFamily="34" charset="0"/>
                <a:cs typeface="Arial" pitchFamily="34" charset="0"/>
              </a:defRPr>
            </a:lvl1pPr>
          </a:lstStyle>
          <a:p>
            <a:pPr algn="r"/>
            <a:r>
              <a:rPr lang="en-US"/>
              <a:t>© Bill &amp; Melinda Gates Foundation      |</a:t>
            </a:r>
          </a:p>
        </p:txBody>
      </p:sp>
      <p:sp>
        <p:nvSpPr>
          <p:cNvPr id="11" name="Slide Number Placeholder 5"/>
          <p:cNvSpPr>
            <a:spLocks noGrp="1"/>
          </p:cNvSpPr>
          <p:nvPr>
            <p:ph type="sldNum" sz="quarter" idx="4"/>
          </p:nvPr>
        </p:nvSpPr>
        <p:spPr>
          <a:xfrm>
            <a:off x="8519726" y="4895518"/>
            <a:ext cx="190083" cy="155598"/>
          </a:xfrm>
          <a:prstGeom prst="rect">
            <a:avLst/>
          </a:prstGeom>
        </p:spPr>
        <p:txBody>
          <a:bodyPr vert="horz" lIns="0" tIns="0" rIns="0" bIns="0" rtlCol="0" anchor="b"/>
          <a:lstStyle>
            <a:lvl1pPr algn="r">
              <a:defRPr sz="600">
                <a:solidFill>
                  <a:schemeClr val="accent6"/>
                </a:solidFill>
                <a:latin typeface="Arial" pitchFamily="34" charset="0"/>
                <a:cs typeface="Arial" pitchFamily="34" charset="0"/>
              </a:defRPr>
            </a:lvl1pPr>
          </a:lstStyle>
          <a:p>
            <a:fld id="{D3F7C509-FEEF-45D3-B896-7C07814C0C13}" type="slidenum">
              <a:rPr lang="en-US" smtClean="0"/>
              <a:pPr/>
              <a:t>‹#›</a:t>
            </a:fld>
            <a:endParaRPr lang="en-US"/>
          </a:p>
        </p:txBody>
      </p:sp>
      <p:cxnSp>
        <p:nvCxnSpPr>
          <p:cNvPr id="12" name="Straight Connector 11"/>
          <p:cNvCxnSpPr/>
          <p:nvPr userDrawn="1"/>
        </p:nvCxnSpPr>
        <p:spPr>
          <a:xfrm>
            <a:off x="365126" y="4848932"/>
            <a:ext cx="8340725"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365125" y="478371"/>
            <a:ext cx="3170238" cy="646646"/>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819271085"/>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8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8" rtl="0" eaLnBrk="1" latinLnBrk="0" hangingPunct="1">
        <a:lnSpc>
          <a:spcPts val="2300"/>
        </a:lnSpc>
        <a:spcBef>
          <a:spcPct val="0"/>
        </a:spcBef>
        <a:buNone/>
        <a:defRPr sz="2300" kern="1200" cap="all" baseline="0">
          <a:solidFill>
            <a:schemeClr val="accent6"/>
          </a:solidFill>
          <a:latin typeface="Arial" pitchFamily="34" charset="0"/>
          <a:ea typeface="+mj-ea"/>
          <a:cs typeface="Arial" pitchFamily="34" charset="0"/>
        </a:defRPr>
      </a:lvl1pPr>
    </p:titleStyle>
    <p:bodyStyle>
      <a:lvl1pPr marL="0" indent="0" algn="l" defTabSz="914378"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58" indent="-182558" algn="l" defTabSz="914378"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0" indent="-149222" algn="l" defTabSz="914378" rtl="0" eaLnBrk="1" latinLnBrk="0" hangingPunct="1">
        <a:spcBef>
          <a:spcPts val="600"/>
        </a:spcBef>
        <a:buClr>
          <a:schemeClr val="accent3">
            <a:lumMod val="75000"/>
          </a:schemeClr>
        </a:buClr>
        <a:buFont typeface="Arial" pitchFamily="34" charset="0"/>
        <a:buChar char="•"/>
        <a:tabLst>
          <a:tab pos="400040" algn="l"/>
        </a:tabLst>
        <a:defRPr sz="1200" kern="1200">
          <a:solidFill>
            <a:schemeClr val="accent6"/>
          </a:solidFill>
          <a:latin typeface="Arial" pitchFamily="34" charset="0"/>
          <a:ea typeface="+mn-ea"/>
          <a:cs typeface="Arial" pitchFamily="34" charset="0"/>
        </a:defRPr>
      </a:lvl3pPr>
      <a:lvl4pPr marL="514337" indent="-171446" algn="l" defTabSz="914378"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783" indent="-171446" algn="l" defTabSz="914378"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0D47D96F-FB1B-4EBB-9D58-0F520405ACBD}"/>
              </a:ext>
            </a:extLst>
          </p:cNvPr>
          <p:cNvSpPr>
            <a:spLocks noGrp="1"/>
          </p:cNvSpPr>
          <p:nvPr>
            <p:ph type="title"/>
          </p:nvPr>
        </p:nvSpPr>
        <p:spPr bwMode="auto">
          <a:xfrm>
            <a:off x="457399" y="206375"/>
            <a:ext cx="822920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4B0ABEF1-B88D-4201-986F-180EB526187F}"/>
              </a:ext>
            </a:extLst>
          </p:cNvPr>
          <p:cNvSpPr>
            <a:spLocks noGrp="1"/>
          </p:cNvSpPr>
          <p:nvPr>
            <p:ph type="body" idx="1"/>
          </p:nvPr>
        </p:nvSpPr>
        <p:spPr bwMode="auto">
          <a:xfrm>
            <a:off x="457399" y="1200547"/>
            <a:ext cx="8229203" cy="339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F505F41-6E8A-4B5F-AE80-854398C7AEF6}"/>
              </a:ext>
            </a:extLst>
          </p:cNvPr>
          <p:cNvSpPr>
            <a:spLocks noGrp="1"/>
          </p:cNvSpPr>
          <p:nvPr>
            <p:ph type="dt" sz="half" idx="2"/>
          </p:nvPr>
        </p:nvSpPr>
        <p:spPr>
          <a:xfrm>
            <a:off x="457399" y="4767462"/>
            <a:ext cx="2133203" cy="273844"/>
          </a:xfrm>
          <a:prstGeom prst="rect">
            <a:avLst/>
          </a:prstGeom>
        </p:spPr>
        <p:txBody>
          <a:bodyPr vert="horz" lIns="91440" tIns="45720" rIns="91440" bIns="45720" rtlCol="0" anchor="ctr"/>
          <a:lstStyle>
            <a:lvl1pPr algn="l" defTabSz="342887" eaLnBrk="1" fontAlgn="auto" hangingPunct="1">
              <a:spcBef>
                <a:spcPts val="0"/>
              </a:spcBef>
              <a:spcAft>
                <a:spcPts val="0"/>
              </a:spcAft>
              <a:defRPr sz="900">
                <a:solidFill>
                  <a:prstClr val="black">
                    <a:tint val="75000"/>
                  </a:prstClr>
                </a:solidFill>
                <a:latin typeface="Calibri"/>
                <a:cs typeface="+mn-cs"/>
              </a:defRPr>
            </a:lvl1pPr>
          </a:lstStyle>
          <a:p>
            <a:pPr>
              <a:defRPr/>
            </a:pPr>
            <a:fld id="{6B257C52-1AF6-4A3A-9DA2-7F7585BC9994}" type="datetimeFigureOut">
              <a:rPr lang="en-US"/>
              <a:pPr>
                <a:defRPr/>
              </a:pPr>
              <a:t>4/17/2019</a:t>
            </a:fld>
            <a:endParaRPr lang="en-US"/>
          </a:p>
        </p:txBody>
      </p:sp>
      <p:sp>
        <p:nvSpPr>
          <p:cNvPr id="5" name="Footer Placeholder 4">
            <a:extLst>
              <a:ext uri="{FF2B5EF4-FFF2-40B4-BE49-F238E27FC236}">
                <a16:creationId xmlns:a16="http://schemas.microsoft.com/office/drawing/2014/main" id="{190054D6-0EC7-41C6-A55A-1C955E017F2D}"/>
              </a:ext>
            </a:extLst>
          </p:cNvPr>
          <p:cNvSpPr>
            <a:spLocks noGrp="1"/>
          </p:cNvSpPr>
          <p:nvPr>
            <p:ph type="ftr" sz="quarter" idx="3"/>
          </p:nvPr>
        </p:nvSpPr>
        <p:spPr>
          <a:xfrm>
            <a:off x="3124399" y="4767462"/>
            <a:ext cx="2895203" cy="273844"/>
          </a:xfrm>
          <a:prstGeom prst="rect">
            <a:avLst/>
          </a:prstGeom>
        </p:spPr>
        <p:txBody>
          <a:bodyPr vert="horz" lIns="91440" tIns="45720" rIns="91440" bIns="45720" rtlCol="0" anchor="ctr"/>
          <a:lstStyle>
            <a:lvl1pPr algn="ctr" defTabSz="342887"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F8556C59-7311-4687-B063-0E7B30D60FBB}"/>
              </a:ext>
            </a:extLst>
          </p:cNvPr>
          <p:cNvSpPr>
            <a:spLocks noGrp="1"/>
          </p:cNvSpPr>
          <p:nvPr>
            <p:ph type="sldNum" sz="quarter" idx="4"/>
          </p:nvPr>
        </p:nvSpPr>
        <p:spPr>
          <a:xfrm>
            <a:off x="6553399" y="4767462"/>
            <a:ext cx="2133203" cy="273844"/>
          </a:xfrm>
          <a:prstGeom prst="rect">
            <a:avLst/>
          </a:prstGeom>
        </p:spPr>
        <p:txBody>
          <a:bodyPr vert="horz" lIns="91440" tIns="45720" rIns="91440" bIns="45720" rtlCol="0" anchor="ctr"/>
          <a:lstStyle>
            <a:lvl1pPr algn="r" defTabSz="342887" eaLnBrk="1" fontAlgn="auto" hangingPunct="1">
              <a:spcBef>
                <a:spcPts val="0"/>
              </a:spcBef>
              <a:spcAft>
                <a:spcPts val="0"/>
              </a:spcAft>
              <a:defRPr sz="900">
                <a:solidFill>
                  <a:prstClr val="black">
                    <a:tint val="75000"/>
                  </a:prstClr>
                </a:solidFill>
                <a:latin typeface="Calibri"/>
                <a:cs typeface="+mn-cs"/>
              </a:defRPr>
            </a:lvl1pPr>
          </a:lstStyle>
          <a:p>
            <a:pPr>
              <a:defRPr/>
            </a:pPr>
            <a:fld id="{56F9A2B3-8574-4A35-8332-71A9E81F32E6}" type="slidenum">
              <a:rPr lang="en-US"/>
              <a:pPr>
                <a:defRPr/>
              </a:pPr>
              <a:t>‹#›</a:t>
            </a:fld>
            <a:endParaRPr lang="en-US"/>
          </a:p>
        </p:txBody>
      </p:sp>
    </p:spTree>
    <p:extLst>
      <p:ext uri="{BB962C8B-B14F-4D97-AF65-F5344CB8AC3E}">
        <p14:creationId xmlns:p14="http://schemas.microsoft.com/office/powerpoint/2010/main" val="1287529761"/>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Lst>
  <p:txStyles>
    <p:titleStyle>
      <a:lvl1pPr algn="ctr" defTabSz="342291" rtl="0" eaLnBrk="0" fontAlgn="base" hangingPunct="0">
        <a:spcBef>
          <a:spcPct val="0"/>
        </a:spcBef>
        <a:spcAft>
          <a:spcPct val="0"/>
        </a:spcAft>
        <a:defRPr sz="3250" kern="1200">
          <a:solidFill>
            <a:schemeClr val="tx1"/>
          </a:solidFill>
          <a:latin typeface="ITCLubalinGraph-Demi"/>
          <a:ea typeface="ITCLubalinGraph-Demi"/>
          <a:cs typeface="ITCLubalinGraph-Demi"/>
        </a:defRPr>
      </a:lvl1pPr>
      <a:lvl2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2pPr>
      <a:lvl3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3pPr>
      <a:lvl4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4pPr>
      <a:lvl5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5pPr>
      <a:lvl6pPr marL="285739" algn="ctr" defTabSz="342291" rtl="0" fontAlgn="base">
        <a:spcBef>
          <a:spcPct val="0"/>
        </a:spcBef>
        <a:spcAft>
          <a:spcPct val="0"/>
        </a:spcAft>
        <a:defRPr sz="3250">
          <a:solidFill>
            <a:schemeClr val="tx1"/>
          </a:solidFill>
          <a:latin typeface="ITCLubalinGraph-Demi"/>
          <a:ea typeface="ITCLubalinGraph-Demi"/>
          <a:cs typeface="ITCLubalinGraph-Demi"/>
        </a:defRPr>
      </a:lvl6pPr>
      <a:lvl7pPr marL="571478" algn="ctr" defTabSz="342291" rtl="0" fontAlgn="base">
        <a:spcBef>
          <a:spcPct val="0"/>
        </a:spcBef>
        <a:spcAft>
          <a:spcPct val="0"/>
        </a:spcAft>
        <a:defRPr sz="3250">
          <a:solidFill>
            <a:schemeClr val="tx1"/>
          </a:solidFill>
          <a:latin typeface="ITCLubalinGraph-Demi"/>
          <a:ea typeface="ITCLubalinGraph-Demi"/>
          <a:cs typeface="ITCLubalinGraph-Demi"/>
        </a:defRPr>
      </a:lvl7pPr>
      <a:lvl8pPr marL="857216" algn="ctr" defTabSz="342291" rtl="0" fontAlgn="base">
        <a:spcBef>
          <a:spcPct val="0"/>
        </a:spcBef>
        <a:spcAft>
          <a:spcPct val="0"/>
        </a:spcAft>
        <a:defRPr sz="3250">
          <a:solidFill>
            <a:schemeClr val="tx1"/>
          </a:solidFill>
          <a:latin typeface="ITCLubalinGraph-Demi"/>
          <a:ea typeface="ITCLubalinGraph-Demi"/>
          <a:cs typeface="ITCLubalinGraph-Demi"/>
        </a:defRPr>
      </a:lvl8pPr>
      <a:lvl9pPr marL="1142954" algn="ctr" defTabSz="342291" rtl="0" fontAlgn="base">
        <a:spcBef>
          <a:spcPct val="0"/>
        </a:spcBef>
        <a:spcAft>
          <a:spcPct val="0"/>
        </a:spcAft>
        <a:defRPr sz="3250">
          <a:solidFill>
            <a:schemeClr val="tx1"/>
          </a:solidFill>
          <a:latin typeface="ITCLubalinGraph-Demi"/>
          <a:ea typeface="ITCLubalinGraph-Demi"/>
          <a:cs typeface="ITCLubalinGraph-Demi"/>
        </a:defRPr>
      </a:lvl9pPr>
    </p:titleStyle>
    <p:bodyStyle>
      <a:lvl1pPr marL="256967" indent="-256967" algn="l" defTabSz="342291" rtl="0" eaLnBrk="0" fontAlgn="base" hangingPunct="0">
        <a:spcBef>
          <a:spcPct val="20000"/>
        </a:spcBef>
        <a:spcAft>
          <a:spcPct val="0"/>
        </a:spcAft>
        <a:buFont typeface="Arial" panose="020B0604020202020204" pitchFamily="34" charset="0"/>
        <a:buChar char="•"/>
        <a:defRPr sz="2375" kern="1200">
          <a:solidFill>
            <a:schemeClr val="tx1"/>
          </a:solidFill>
          <a:latin typeface="ITCLubalinGraph-Book"/>
          <a:ea typeface="ITCLubalinGraph-Book"/>
          <a:cs typeface="ITCLubalinGraph-Book"/>
        </a:defRPr>
      </a:lvl1pPr>
      <a:lvl2pPr marL="556595" indent="-214304" algn="l" defTabSz="342291" rtl="0" eaLnBrk="0" fontAlgn="base" hangingPunct="0">
        <a:spcBef>
          <a:spcPct val="20000"/>
        </a:spcBef>
        <a:spcAft>
          <a:spcPct val="0"/>
        </a:spcAft>
        <a:buFont typeface="Arial" panose="020B0604020202020204" pitchFamily="34" charset="0"/>
        <a:buChar char="–"/>
        <a:defRPr sz="2063" kern="1200">
          <a:solidFill>
            <a:schemeClr val="tx1"/>
          </a:solidFill>
          <a:latin typeface="ITCLubalinGraph-Book"/>
          <a:ea typeface="ITCLubalinGraph-Book"/>
          <a:cs typeface="ITCLubalinGraph-Book"/>
        </a:defRPr>
      </a:lvl2pPr>
      <a:lvl3pPr marL="857216" indent="-170650" algn="l" defTabSz="342291" rtl="0" eaLnBrk="0" fontAlgn="base" hangingPunct="0">
        <a:spcBef>
          <a:spcPct val="20000"/>
        </a:spcBef>
        <a:spcAft>
          <a:spcPct val="0"/>
        </a:spcAft>
        <a:buFont typeface="Arial" panose="020B0604020202020204" pitchFamily="34" charset="0"/>
        <a:buChar char="•"/>
        <a:defRPr sz="1750" kern="1200">
          <a:solidFill>
            <a:schemeClr val="tx1"/>
          </a:solidFill>
          <a:latin typeface="ITCLubalinGraph-Book"/>
          <a:ea typeface="ITCLubalinGraph-Book"/>
          <a:cs typeface="ITCLubalinGraph-Book"/>
        </a:defRPr>
      </a:lvl3pPr>
      <a:lvl4pPr marL="1199507" indent="-170650" algn="l" defTabSz="342291" rtl="0" eaLnBrk="0" fontAlgn="base" hangingPunct="0">
        <a:spcBef>
          <a:spcPct val="20000"/>
        </a:spcBef>
        <a:spcAft>
          <a:spcPct val="0"/>
        </a:spcAft>
        <a:buFont typeface="Arial" panose="020B0604020202020204" pitchFamily="34" charset="0"/>
        <a:buChar char="–"/>
        <a:defRPr sz="1500" kern="1200">
          <a:solidFill>
            <a:schemeClr val="tx1"/>
          </a:solidFill>
          <a:latin typeface="ITCLubalinGraph-Book"/>
          <a:ea typeface="ITCLubalinGraph-Book"/>
          <a:cs typeface="ITCLubalinGraph-Book"/>
        </a:defRPr>
      </a:lvl4pPr>
      <a:lvl5pPr marL="1542791" indent="-170650" algn="l" defTabSz="342291" rtl="0" eaLnBrk="0" fontAlgn="base" hangingPunct="0">
        <a:spcBef>
          <a:spcPct val="20000"/>
        </a:spcBef>
        <a:spcAft>
          <a:spcPct val="0"/>
        </a:spcAft>
        <a:buFont typeface="Arial" panose="020B0604020202020204" pitchFamily="34" charset="0"/>
        <a:buChar char="»"/>
        <a:defRPr sz="1500" kern="1200">
          <a:solidFill>
            <a:schemeClr val="tx1"/>
          </a:solidFill>
          <a:latin typeface="ITCLubalinGraph-Book"/>
          <a:ea typeface="ITCLubalinGraph-Book"/>
          <a:cs typeface="ITCLubalinGraph-Book"/>
        </a:defRPr>
      </a:lvl5pPr>
      <a:lvl6pPr marL="1885874" indent="-171443" algn="l" defTabSz="342887" rtl="0" eaLnBrk="1" latinLnBrk="0" hangingPunct="1">
        <a:spcBef>
          <a:spcPct val="20000"/>
        </a:spcBef>
        <a:buFont typeface="Arial"/>
        <a:buChar char="•"/>
        <a:defRPr sz="1500" kern="1200">
          <a:solidFill>
            <a:schemeClr val="tx1"/>
          </a:solidFill>
          <a:latin typeface="+mn-lt"/>
          <a:ea typeface="+mn-ea"/>
          <a:cs typeface="+mn-cs"/>
        </a:defRPr>
      </a:lvl6pPr>
      <a:lvl7pPr marL="2228761" indent="-171443" algn="l" defTabSz="342887" rtl="0" eaLnBrk="1" latinLnBrk="0" hangingPunct="1">
        <a:spcBef>
          <a:spcPct val="20000"/>
        </a:spcBef>
        <a:buFont typeface="Arial"/>
        <a:buChar char="•"/>
        <a:defRPr sz="1500" kern="1200">
          <a:solidFill>
            <a:schemeClr val="tx1"/>
          </a:solidFill>
          <a:latin typeface="+mn-lt"/>
          <a:ea typeface="+mn-ea"/>
          <a:cs typeface="+mn-cs"/>
        </a:defRPr>
      </a:lvl7pPr>
      <a:lvl8pPr marL="2571647" indent="-171443" algn="l" defTabSz="342887" rtl="0" eaLnBrk="1" latinLnBrk="0" hangingPunct="1">
        <a:spcBef>
          <a:spcPct val="20000"/>
        </a:spcBef>
        <a:buFont typeface="Arial"/>
        <a:buChar char="•"/>
        <a:defRPr sz="1500" kern="1200">
          <a:solidFill>
            <a:schemeClr val="tx1"/>
          </a:solidFill>
          <a:latin typeface="+mn-lt"/>
          <a:ea typeface="+mn-ea"/>
          <a:cs typeface="+mn-cs"/>
        </a:defRPr>
      </a:lvl8pPr>
      <a:lvl9pPr marL="2914534" indent="-171443" algn="l" defTabSz="342887"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7" rtl="0" eaLnBrk="1" latinLnBrk="0" hangingPunct="1">
        <a:defRPr sz="1350" kern="1200">
          <a:solidFill>
            <a:schemeClr val="tx1"/>
          </a:solidFill>
          <a:latin typeface="+mn-lt"/>
          <a:ea typeface="+mn-ea"/>
          <a:cs typeface="+mn-cs"/>
        </a:defRPr>
      </a:lvl1pPr>
      <a:lvl2pPr marL="342887" algn="l" defTabSz="342887" rtl="0" eaLnBrk="1" latinLnBrk="0" hangingPunct="1">
        <a:defRPr sz="1350" kern="1200">
          <a:solidFill>
            <a:schemeClr val="tx1"/>
          </a:solidFill>
          <a:latin typeface="+mn-lt"/>
          <a:ea typeface="+mn-ea"/>
          <a:cs typeface="+mn-cs"/>
        </a:defRPr>
      </a:lvl2pPr>
      <a:lvl3pPr marL="685772" algn="l" defTabSz="342887" rtl="0" eaLnBrk="1" latinLnBrk="0" hangingPunct="1">
        <a:defRPr sz="1350" kern="1200">
          <a:solidFill>
            <a:schemeClr val="tx1"/>
          </a:solidFill>
          <a:latin typeface="+mn-lt"/>
          <a:ea typeface="+mn-ea"/>
          <a:cs typeface="+mn-cs"/>
        </a:defRPr>
      </a:lvl3pPr>
      <a:lvl4pPr marL="1028659" algn="l" defTabSz="342887" rtl="0" eaLnBrk="1" latinLnBrk="0" hangingPunct="1">
        <a:defRPr sz="1350" kern="1200">
          <a:solidFill>
            <a:schemeClr val="tx1"/>
          </a:solidFill>
          <a:latin typeface="+mn-lt"/>
          <a:ea typeface="+mn-ea"/>
          <a:cs typeface="+mn-cs"/>
        </a:defRPr>
      </a:lvl4pPr>
      <a:lvl5pPr marL="1371545" algn="l" defTabSz="342887" rtl="0" eaLnBrk="1" latinLnBrk="0" hangingPunct="1">
        <a:defRPr sz="1350" kern="1200">
          <a:solidFill>
            <a:schemeClr val="tx1"/>
          </a:solidFill>
          <a:latin typeface="+mn-lt"/>
          <a:ea typeface="+mn-ea"/>
          <a:cs typeface="+mn-cs"/>
        </a:defRPr>
      </a:lvl5pPr>
      <a:lvl6pPr marL="1714432" algn="l" defTabSz="342887" rtl="0" eaLnBrk="1" latinLnBrk="0" hangingPunct="1">
        <a:defRPr sz="1350" kern="1200">
          <a:solidFill>
            <a:schemeClr val="tx1"/>
          </a:solidFill>
          <a:latin typeface="+mn-lt"/>
          <a:ea typeface="+mn-ea"/>
          <a:cs typeface="+mn-cs"/>
        </a:defRPr>
      </a:lvl6pPr>
      <a:lvl7pPr marL="2057318" algn="l" defTabSz="342887" rtl="0" eaLnBrk="1" latinLnBrk="0" hangingPunct="1">
        <a:defRPr sz="1350" kern="1200">
          <a:solidFill>
            <a:schemeClr val="tx1"/>
          </a:solidFill>
          <a:latin typeface="+mn-lt"/>
          <a:ea typeface="+mn-ea"/>
          <a:cs typeface="+mn-cs"/>
        </a:defRPr>
      </a:lvl7pPr>
      <a:lvl8pPr marL="2400204" algn="l" defTabSz="342887" rtl="0" eaLnBrk="1" latinLnBrk="0" hangingPunct="1">
        <a:defRPr sz="1350" kern="1200">
          <a:solidFill>
            <a:schemeClr val="tx1"/>
          </a:solidFill>
          <a:latin typeface="+mn-lt"/>
          <a:ea typeface="+mn-ea"/>
          <a:cs typeface="+mn-cs"/>
        </a:defRPr>
      </a:lvl8pPr>
      <a:lvl9pPr marL="2743091" algn="l" defTabSz="342887"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3F87916F-81F1-4867-9D4C-B5AA812464BA}"/>
              </a:ext>
            </a:extLst>
          </p:cNvPr>
          <p:cNvSpPr>
            <a:spLocks noGrp="1"/>
          </p:cNvSpPr>
          <p:nvPr>
            <p:ph type="title"/>
          </p:nvPr>
        </p:nvSpPr>
        <p:spPr bwMode="auto">
          <a:xfrm>
            <a:off x="457399" y="206375"/>
            <a:ext cx="822920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a:extLst>
              <a:ext uri="{FF2B5EF4-FFF2-40B4-BE49-F238E27FC236}">
                <a16:creationId xmlns:a16="http://schemas.microsoft.com/office/drawing/2014/main" id="{22D0C508-C585-46B1-BD28-FD0B3521EBB6}"/>
              </a:ext>
            </a:extLst>
          </p:cNvPr>
          <p:cNvSpPr>
            <a:spLocks noGrp="1"/>
          </p:cNvSpPr>
          <p:nvPr>
            <p:ph type="body" idx="1"/>
          </p:nvPr>
        </p:nvSpPr>
        <p:spPr bwMode="auto">
          <a:xfrm>
            <a:off x="457399" y="1200547"/>
            <a:ext cx="8229203" cy="339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3382B8D-F3D1-4FCE-884A-F62AFC27219C}"/>
              </a:ext>
            </a:extLst>
          </p:cNvPr>
          <p:cNvSpPr>
            <a:spLocks noGrp="1"/>
          </p:cNvSpPr>
          <p:nvPr>
            <p:ph type="dt" sz="half" idx="2"/>
          </p:nvPr>
        </p:nvSpPr>
        <p:spPr>
          <a:xfrm>
            <a:off x="457399" y="4767462"/>
            <a:ext cx="2133203" cy="273844"/>
          </a:xfrm>
          <a:prstGeom prst="rect">
            <a:avLst/>
          </a:prstGeom>
        </p:spPr>
        <p:txBody>
          <a:bodyPr vert="horz" lIns="91440" tIns="45720" rIns="91440" bIns="45720" rtlCol="0" anchor="ctr"/>
          <a:lstStyle>
            <a:lvl1pPr algn="l" defTabSz="342887" eaLnBrk="1" fontAlgn="auto" hangingPunct="1">
              <a:spcBef>
                <a:spcPts val="0"/>
              </a:spcBef>
              <a:spcAft>
                <a:spcPts val="0"/>
              </a:spcAft>
              <a:defRPr sz="900">
                <a:solidFill>
                  <a:prstClr val="black">
                    <a:tint val="75000"/>
                  </a:prstClr>
                </a:solidFill>
                <a:latin typeface="Calibri"/>
                <a:cs typeface="+mn-cs"/>
              </a:defRPr>
            </a:lvl1pPr>
          </a:lstStyle>
          <a:p>
            <a:pPr>
              <a:defRPr/>
            </a:pPr>
            <a:fld id="{74C2A43E-4987-4B38-ADBD-10051626394F}" type="datetimeFigureOut">
              <a:rPr lang="en-US"/>
              <a:pPr>
                <a:defRPr/>
              </a:pPr>
              <a:t>4/17/2019</a:t>
            </a:fld>
            <a:endParaRPr lang="en-US"/>
          </a:p>
        </p:txBody>
      </p:sp>
      <p:sp>
        <p:nvSpPr>
          <p:cNvPr id="5" name="Footer Placeholder 4">
            <a:extLst>
              <a:ext uri="{FF2B5EF4-FFF2-40B4-BE49-F238E27FC236}">
                <a16:creationId xmlns:a16="http://schemas.microsoft.com/office/drawing/2014/main" id="{2E53A63E-2F35-4CE7-8D88-C460A0E84703}"/>
              </a:ext>
            </a:extLst>
          </p:cNvPr>
          <p:cNvSpPr>
            <a:spLocks noGrp="1"/>
          </p:cNvSpPr>
          <p:nvPr>
            <p:ph type="ftr" sz="quarter" idx="3"/>
          </p:nvPr>
        </p:nvSpPr>
        <p:spPr>
          <a:xfrm>
            <a:off x="3124399" y="4767462"/>
            <a:ext cx="2895203" cy="273844"/>
          </a:xfrm>
          <a:prstGeom prst="rect">
            <a:avLst/>
          </a:prstGeom>
        </p:spPr>
        <p:txBody>
          <a:bodyPr vert="horz" lIns="91440" tIns="45720" rIns="91440" bIns="45720" rtlCol="0" anchor="ctr"/>
          <a:lstStyle>
            <a:lvl1pPr algn="ctr" defTabSz="342887"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14B008AB-B0A9-476D-82EF-AF6F4A14BE37}"/>
              </a:ext>
            </a:extLst>
          </p:cNvPr>
          <p:cNvSpPr>
            <a:spLocks noGrp="1"/>
          </p:cNvSpPr>
          <p:nvPr>
            <p:ph type="sldNum" sz="quarter" idx="4"/>
          </p:nvPr>
        </p:nvSpPr>
        <p:spPr>
          <a:xfrm>
            <a:off x="6553399" y="4767462"/>
            <a:ext cx="2133203" cy="273844"/>
          </a:xfrm>
          <a:prstGeom prst="rect">
            <a:avLst/>
          </a:prstGeom>
        </p:spPr>
        <p:txBody>
          <a:bodyPr vert="horz" lIns="91440" tIns="45720" rIns="91440" bIns="45720" rtlCol="0" anchor="ctr"/>
          <a:lstStyle>
            <a:lvl1pPr algn="r" defTabSz="342887" eaLnBrk="1" fontAlgn="auto" hangingPunct="1">
              <a:spcBef>
                <a:spcPts val="0"/>
              </a:spcBef>
              <a:spcAft>
                <a:spcPts val="0"/>
              </a:spcAft>
              <a:defRPr sz="900">
                <a:solidFill>
                  <a:prstClr val="black">
                    <a:tint val="75000"/>
                  </a:prstClr>
                </a:solidFill>
                <a:latin typeface="Calibri"/>
                <a:cs typeface="+mn-cs"/>
              </a:defRPr>
            </a:lvl1pPr>
          </a:lstStyle>
          <a:p>
            <a:pPr>
              <a:defRPr/>
            </a:pPr>
            <a:fld id="{5C9FAD8B-1D69-49F2-8FA8-436021710D5C}" type="slidenum">
              <a:rPr lang="en-US"/>
              <a:pPr>
                <a:defRPr/>
              </a:pPr>
              <a:t>‹#›</a:t>
            </a:fld>
            <a:endParaRPr lang="en-US"/>
          </a:p>
        </p:txBody>
      </p:sp>
    </p:spTree>
    <p:extLst>
      <p:ext uri="{BB962C8B-B14F-4D97-AF65-F5344CB8AC3E}">
        <p14:creationId xmlns:p14="http://schemas.microsoft.com/office/powerpoint/2010/main" val="4193078588"/>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Lst>
  <p:txStyles>
    <p:titleStyle>
      <a:lvl1pPr algn="ctr" defTabSz="342291" rtl="0" eaLnBrk="0" fontAlgn="base" hangingPunct="0">
        <a:spcBef>
          <a:spcPct val="0"/>
        </a:spcBef>
        <a:spcAft>
          <a:spcPct val="0"/>
        </a:spcAft>
        <a:defRPr sz="3250" kern="1200">
          <a:solidFill>
            <a:schemeClr val="tx1"/>
          </a:solidFill>
          <a:latin typeface="ITCLubalinGraph-Demi"/>
          <a:ea typeface="ITCLubalinGraph-Demi"/>
          <a:cs typeface="ITCLubalinGraph-Demi"/>
        </a:defRPr>
      </a:lvl1pPr>
      <a:lvl2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2pPr>
      <a:lvl3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3pPr>
      <a:lvl4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4pPr>
      <a:lvl5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5pPr>
      <a:lvl6pPr marL="285739" algn="ctr" defTabSz="342291" rtl="0" fontAlgn="base">
        <a:spcBef>
          <a:spcPct val="0"/>
        </a:spcBef>
        <a:spcAft>
          <a:spcPct val="0"/>
        </a:spcAft>
        <a:defRPr sz="3250">
          <a:solidFill>
            <a:schemeClr val="tx1"/>
          </a:solidFill>
          <a:latin typeface="ITCLubalinGraph-Demi"/>
          <a:ea typeface="ITCLubalinGraph-Demi"/>
          <a:cs typeface="ITCLubalinGraph-Demi"/>
        </a:defRPr>
      </a:lvl6pPr>
      <a:lvl7pPr marL="571478" algn="ctr" defTabSz="342291" rtl="0" fontAlgn="base">
        <a:spcBef>
          <a:spcPct val="0"/>
        </a:spcBef>
        <a:spcAft>
          <a:spcPct val="0"/>
        </a:spcAft>
        <a:defRPr sz="3250">
          <a:solidFill>
            <a:schemeClr val="tx1"/>
          </a:solidFill>
          <a:latin typeface="ITCLubalinGraph-Demi"/>
          <a:ea typeface="ITCLubalinGraph-Demi"/>
          <a:cs typeface="ITCLubalinGraph-Demi"/>
        </a:defRPr>
      </a:lvl7pPr>
      <a:lvl8pPr marL="857216" algn="ctr" defTabSz="342291" rtl="0" fontAlgn="base">
        <a:spcBef>
          <a:spcPct val="0"/>
        </a:spcBef>
        <a:spcAft>
          <a:spcPct val="0"/>
        </a:spcAft>
        <a:defRPr sz="3250">
          <a:solidFill>
            <a:schemeClr val="tx1"/>
          </a:solidFill>
          <a:latin typeface="ITCLubalinGraph-Demi"/>
          <a:ea typeface="ITCLubalinGraph-Demi"/>
          <a:cs typeface="ITCLubalinGraph-Demi"/>
        </a:defRPr>
      </a:lvl8pPr>
      <a:lvl9pPr marL="1142954" algn="ctr" defTabSz="342291" rtl="0" fontAlgn="base">
        <a:spcBef>
          <a:spcPct val="0"/>
        </a:spcBef>
        <a:spcAft>
          <a:spcPct val="0"/>
        </a:spcAft>
        <a:defRPr sz="3250">
          <a:solidFill>
            <a:schemeClr val="tx1"/>
          </a:solidFill>
          <a:latin typeface="ITCLubalinGraph-Demi"/>
          <a:ea typeface="ITCLubalinGraph-Demi"/>
          <a:cs typeface="ITCLubalinGraph-Demi"/>
        </a:defRPr>
      </a:lvl9pPr>
    </p:titleStyle>
    <p:bodyStyle>
      <a:lvl1pPr marL="256967" indent="-256967" algn="l" defTabSz="342291" rtl="0" eaLnBrk="0" fontAlgn="base" hangingPunct="0">
        <a:spcBef>
          <a:spcPct val="20000"/>
        </a:spcBef>
        <a:spcAft>
          <a:spcPct val="0"/>
        </a:spcAft>
        <a:buFont typeface="Arial" panose="020B0604020202020204" pitchFamily="34" charset="0"/>
        <a:buChar char="•"/>
        <a:defRPr sz="2375" kern="1200">
          <a:solidFill>
            <a:schemeClr val="tx1"/>
          </a:solidFill>
          <a:latin typeface="ITCLubalinGraph-Book"/>
          <a:ea typeface="ITCLubalinGraph-Book"/>
          <a:cs typeface="ITCLubalinGraph-Book"/>
        </a:defRPr>
      </a:lvl1pPr>
      <a:lvl2pPr marL="556595" indent="-214304" algn="l" defTabSz="342291" rtl="0" eaLnBrk="0" fontAlgn="base" hangingPunct="0">
        <a:spcBef>
          <a:spcPct val="20000"/>
        </a:spcBef>
        <a:spcAft>
          <a:spcPct val="0"/>
        </a:spcAft>
        <a:buFont typeface="Arial" panose="020B0604020202020204" pitchFamily="34" charset="0"/>
        <a:buChar char="–"/>
        <a:defRPr sz="2063" kern="1200">
          <a:solidFill>
            <a:schemeClr val="tx1"/>
          </a:solidFill>
          <a:latin typeface="ITCLubalinGraph-Book"/>
          <a:ea typeface="ITCLubalinGraph-Book"/>
          <a:cs typeface="ITCLubalinGraph-Book"/>
        </a:defRPr>
      </a:lvl2pPr>
      <a:lvl3pPr marL="857216" indent="-170650" algn="l" defTabSz="342291" rtl="0" eaLnBrk="0" fontAlgn="base" hangingPunct="0">
        <a:spcBef>
          <a:spcPct val="20000"/>
        </a:spcBef>
        <a:spcAft>
          <a:spcPct val="0"/>
        </a:spcAft>
        <a:buFont typeface="Arial" panose="020B0604020202020204" pitchFamily="34" charset="0"/>
        <a:buChar char="•"/>
        <a:defRPr sz="1750" kern="1200">
          <a:solidFill>
            <a:schemeClr val="tx1"/>
          </a:solidFill>
          <a:latin typeface="ITCLubalinGraph-Book"/>
          <a:ea typeface="ITCLubalinGraph-Book"/>
          <a:cs typeface="ITCLubalinGraph-Book"/>
        </a:defRPr>
      </a:lvl3pPr>
      <a:lvl4pPr marL="1199507" indent="-170650" algn="l" defTabSz="342291" rtl="0" eaLnBrk="0" fontAlgn="base" hangingPunct="0">
        <a:spcBef>
          <a:spcPct val="20000"/>
        </a:spcBef>
        <a:spcAft>
          <a:spcPct val="0"/>
        </a:spcAft>
        <a:buFont typeface="Arial" panose="020B0604020202020204" pitchFamily="34" charset="0"/>
        <a:buChar char="–"/>
        <a:defRPr sz="1500" kern="1200">
          <a:solidFill>
            <a:schemeClr val="tx1"/>
          </a:solidFill>
          <a:latin typeface="ITCLubalinGraph-Book"/>
          <a:ea typeface="ITCLubalinGraph-Book"/>
          <a:cs typeface="ITCLubalinGraph-Book"/>
        </a:defRPr>
      </a:lvl4pPr>
      <a:lvl5pPr marL="1542791" indent="-170650" algn="l" defTabSz="342291" rtl="0" eaLnBrk="0" fontAlgn="base" hangingPunct="0">
        <a:spcBef>
          <a:spcPct val="20000"/>
        </a:spcBef>
        <a:spcAft>
          <a:spcPct val="0"/>
        </a:spcAft>
        <a:buFont typeface="Arial" panose="020B0604020202020204" pitchFamily="34" charset="0"/>
        <a:buChar char="»"/>
        <a:defRPr sz="1500" kern="1200">
          <a:solidFill>
            <a:schemeClr val="tx1"/>
          </a:solidFill>
          <a:latin typeface="ITCLubalinGraph-Book"/>
          <a:ea typeface="ITCLubalinGraph-Book"/>
          <a:cs typeface="ITCLubalinGraph-Book"/>
        </a:defRPr>
      </a:lvl5pPr>
      <a:lvl6pPr marL="1885874" indent="-171443" algn="l" defTabSz="342887" rtl="0" eaLnBrk="1" latinLnBrk="0" hangingPunct="1">
        <a:spcBef>
          <a:spcPct val="20000"/>
        </a:spcBef>
        <a:buFont typeface="Arial"/>
        <a:buChar char="•"/>
        <a:defRPr sz="1500" kern="1200">
          <a:solidFill>
            <a:schemeClr val="tx1"/>
          </a:solidFill>
          <a:latin typeface="+mn-lt"/>
          <a:ea typeface="+mn-ea"/>
          <a:cs typeface="+mn-cs"/>
        </a:defRPr>
      </a:lvl6pPr>
      <a:lvl7pPr marL="2228761" indent="-171443" algn="l" defTabSz="342887" rtl="0" eaLnBrk="1" latinLnBrk="0" hangingPunct="1">
        <a:spcBef>
          <a:spcPct val="20000"/>
        </a:spcBef>
        <a:buFont typeface="Arial"/>
        <a:buChar char="•"/>
        <a:defRPr sz="1500" kern="1200">
          <a:solidFill>
            <a:schemeClr val="tx1"/>
          </a:solidFill>
          <a:latin typeface="+mn-lt"/>
          <a:ea typeface="+mn-ea"/>
          <a:cs typeface="+mn-cs"/>
        </a:defRPr>
      </a:lvl7pPr>
      <a:lvl8pPr marL="2571647" indent="-171443" algn="l" defTabSz="342887" rtl="0" eaLnBrk="1" latinLnBrk="0" hangingPunct="1">
        <a:spcBef>
          <a:spcPct val="20000"/>
        </a:spcBef>
        <a:buFont typeface="Arial"/>
        <a:buChar char="•"/>
        <a:defRPr sz="1500" kern="1200">
          <a:solidFill>
            <a:schemeClr val="tx1"/>
          </a:solidFill>
          <a:latin typeface="+mn-lt"/>
          <a:ea typeface="+mn-ea"/>
          <a:cs typeface="+mn-cs"/>
        </a:defRPr>
      </a:lvl8pPr>
      <a:lvl9pPr marL="2914534" indent="-171443" algn="l" defTabSz="342887"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7" rtl="0" eaLnBrk="1" latinLnBrk="0" hangingPunct="1">
        <a:defRPr sz="1350" kern="1200">
          <a:solidFill>
            <a:schemeClr val="tx1"/>
          </a:solidFill>
          <a:latin typeface="+mn-lt"/>
          <a:ea typeface="+mn-ea"/>
          <a:cs typeface="+mn-cs"/>
        </a:defRPr>
      </a:lvl1pPr>
      <a:lvl2pPr marL="342887" algn="l" defTabSz="342887" rtl="0" eaLnBrk="1" latinLnBrk="0" hangingPunct="1">
        <a:defRPr sz="1350" kern="1200">
          <a:solidFill>
            <a:schemeClr val="tx1"/>
          </a:solidFill>
          <a:latin typeface="+mn-lt"/>
          <a:ea typeface="+mn-ea"/>
          <a:cs typeface="+mn-cs"/>
        </a:defRPr>
      </a:lvl2pPr>
      <a:lvl3pPr marL="685772" algn="l" defTabSz="342887" rtl="0" eaLnBrk="1" latinLnBrk="0" hangingPunct="1">
        <a:defRPr sz="1350" kern="1200">
          <a:solidFill>
            <a:schemeClr val="tx1"/>
          </a:solidFill>
          <a:latin typeface="+mn-lt"/>
          <a:ea typeface="+mn-ea"/>
          <a:cs typeface="+mn-cs"/>
        </a:defRPr>
      </a:lvl3pPr>
      <a:lvl4pPr marL="1028659" algn="l" defTabSz="342887" rtl="0" eaLnBrk="1" latinLnBrk="0" hangingPunct="1">
        <a:defRPr sz="1350" kern="1200">
          <a:solidFill>
            <a:schemeClr val="tx1"/>
          </a:solidFill>
          <a:latin typeface="+mn-lt"/>
          <a:ea typeface="+mn-ea"/>
          <a:cs typeface="+mn-cs"/>
        </a:defRPr>
      </a:lvl4pPr>
      <a:lvl5pPr marL="1371545" algn="l" defTabSz="342887" rtl="0" eaLnBrk="1" latinLnBrk="0" hangingPunct="1">
        <a:defRPr sz="1350" kern="1200">
          <a:solidFill>
            <a:schemeClr val="tx1"/>
          </a:solidFill>
          <a:latin typeface="+mn-lt"/>
          <a:ea typeface="+mn-ea"/>
          <a:cs typeface="+mn-cs"/>
        </a:defRPr>
      </a:lvl5pPr>
      <a:lvl6pPr marL="1714432" algn="l" defTabSz="342887" rtl="0" eaLnBrk="1" latinLnBrk="0" hangingPunct="1">
        <a:defRPr sz="1350" kern="1200">
          <a:solidFill>
            <a:schemeClr val="tx1"/>
          </a:solidFill>
          <a:latin typeface="+mn-lt"/>
          <a:ea typeface="+mn-ea"/>
          <a:cs typeface="+mn-cs"/>
        </a:defRPr>
      </a:lvl6pPr>
      <a:lvl7pPr marL="2057318" algn="l" defTabSz="342887" rtl="0" eaLnBrk="1" latinLnBrk="0" hangingPunct="1">
        <a:defRPr sz="1350" kern="1200">
          <a:solidFill>
            <a:schemeClr val="tx1"/>
          </a:solidFill>
          <a:latin typeface="+mn-lt"/>
          <a:ea typeface="+mn-ea"/>
          <a:cs typeface="+mn-cs"/>
        </a:defRPr>
      </a:lvl7pPr>
      <a:lvl8pPr marL="2400204" algn="l" defTabSz="342887" rtl="0" eaLnBrk="1" latinLnBrk="0" hangingPunct="1">
        <a:defRPr sz="1350" kern="1200">
          <a:solidFill>
            <a:schemeClr val="tx1"/>
          </a:solidFill>
          <a:latin typeface="+mn-lt"/>
          <a:ea typeface="+mn-ea"/>
          <a:cs typeface="+mn-cs"/>
        </a:defRPr>
      </a:lvl8pPr>
      <a:lvl9pPr marL="2743091" algn="l" defTabSz="342887"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6014" y="520367"/>
            <a:ext cx="5049836" cy="41558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501983"/>
            <a:ext cx="201168" cy="1508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9" name="Footer Placeholder 4"/>
          <p:cNvSpPr>
            <a:spLocks noGrp="1"/>
          </p:cNvSpPr>
          <p:nvPr>
            <p:ph type="ftr" sz="quarter" idx="3"/>
          </p:nvPr>
        </p:nvSpPr>
        <p:spPr>
          <a:xfrm>
            <a:off x="5623564" y="4895959"/>
            <a:ext cx="2895600" cy="155598"/>
          </a:xfrm>
          <a:prstGeom prst="rect">
            <a:avLst/>
          </a:prstGeom>
        </p:spPr>
        <p:txBody>
          <a:bodyPr vert="horz" lIns="0" tIns="0" rIns="0" bIns="0" rtlCol="0" anchor="b" anchorCtr="0"/>
          <a:lstStyle>
            <a:lvl1pPr algn="l">
              <a:defRPr sz="450" spc="15" baseline="0">
                <a:solidFill>
                  <a:schemeClr val="accent6"/>
                </a:solidFill>
                <a:latin typeface="Arial" pitchFamily="34" charset="0"/>
                <a:cs typeface="Arial" pitchFamily="34" charset="0"/>
              </a:defRPr>
            </a:lvl1pPr>
          </a:lstStyle>
          <a:p>
            <a:pPr algn="r" defTabSz="685800"/>
            <a:r>
              <a:rPr lang="en-US">
                <a:solidFill>
                  <a:srgbClr val="000000"/>
                </a:solidFill>
              </a:rPr>
              <a:t>© Bill &amp; Melinda Gates Foundation      |</a:t>
            </a:r>
            <a:endParaRPr lang="en-US" dirty="0">
              <a:solidFill>
                <a:srgbClr val="000000"/>
              </a:solidFill>
            </a:endParaRPr>
          </a:p>
        </p:txBody>
      </p:sp>
      <p:sp>
        <p:nvSpPr>
          <p:cNvPr id="11" name="Slide Number Placeholder 5"/>
          <p:cNvSpPr>
            <a:spLocks noGrp="1"/>
          </p:cNvSpPr>
          <p:nvPr>
            <p:ph type="sldNum" sz="quarter" idx="4"/>
          </p:nvPr>
        </p:nvSpPr>
        <p:spPr>
          <a:xfrm>
            <a:off x="8519728" y="4895518"/>
            <a:ext cx="190083" cy="155598"/>
          </a:xfrm>
          <a:prstGeom prst="rect">
            <a:avLst/>
          </a:prstGeom>
        </p:spPr>
        <p:txBody>
          <a:bodyPr vert="horz" lIns="0" tIns="0" rIns="0" bIns="0" rtlCol="0" anchor="b"/>
          <a:lstStyle>
            <a:lvl1pPr algn="r">
              <a:defRPr sz="450">
                <a:solidFill>
                  <a:schemeClr val="accent6"/>
                </a:solidFill>
                <a:latin typeface="Arial" pitchFamily="34" charset="0"/>
                <a:cs typeface="Arial" pitchFamily="34" charset="0"/>
              </a:defRPr>
            </a:lvl1pPr>
          </a:lstStyle>
          <a:p>
            <a:pPr defTabSz="685800"/>
            <a:fld id="{D3F7C509-FEEF-45D3-B896-7C07814C0C13}" type="slidenum">
              <a:rPr lang="en-US" smtClean="0">
                <a:solidFill>
                  <a:srgbClr val="000000"/>
                </a:solidFill>
              </a:rPr>
              <a:pPr defTabSz="685800"/>
              <a:t>‹#›</a:t>
            </a:fld>
            <a:endParaRPr lang="en-US" dirty="0">
              <a:solidFill>
                <a:srgbClr val="000000"/>
              </a:solidFill>
            </a:endParaRPr>
          </a:p>
        </p:txBody>
      </p:sp>
      <p:cxnSp>
        <p:nvCxnSpPr>
          <p:cNvPr id="12" name="Straight Connector 11"/>
          <p:cNvCxnSpPr/>
          <p:nvPr userDrawn="1"/>
        </p:nvCxnSpPr>
        <p:spPr>
          <a:xfrm>
            <a:off x="365127" y="4848932"/>
            <a:ext cx="8340725"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365125" y="478371"/>
            <a:ext cx="3170238" cy="646646"/>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97949687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ts val="1725"/>
        </a:lnSpc>
        <a:spcBef>
          <a:spcPct val="0"/>
        </a:spcBef>
        <a:buNone/>
        <a:defRPr sz="1725" kern="1200" cap="all" baseline="0">
          <a:solidFill>
            <a:schemeClr val="accent6"/>
          </a:solidFill>
          <a:latin typeface="Arial" pitchFamily="34" charset="0"/>
          <a:ea typeface="+mj-ea"/>
          <a:cs typeface="Arial" pitchFamily="34" charset="0"/>
        </a:defRPr>
      </a:lvl1pPr>
    </p:titleStyle>
    <p:bodyStyle>
      <a:lvl1pPr marL="0" indent="0" algn="l" defTabSz="685800" rtl="0" eaLnBrk="1" latinLnBrk="0" hangingPunct="1">
        <a:spcBef>
          <a:spcPts val="450"/>
        </a:spcBef>
        <a:buClr>
          <a:srgbClr val="2F85AA"/>
        </a:buClr>
        <a:buFont typeface="Wingdings" pitchFamily="2" charset="2"/>
        <a:buNone/>
        <a:defRPr sz="1050" kern="1200">
          <a:solidFill>
            <a:schemeClr val="accent6"/>
          </a:solidFill>
          <a:latin typeface="Arial" pitchFamily="34" charset="0"/>
          <a:ea typeface="+mn-ea"/>
          <a:cs typeface="Arial" pitchFamily="34" charset="0"/>
        </a:defRPr>
      </a:lvl1pPr>
      <a:lvl2pPr marL="136922" indent="-136922" algn="l" defTabSz="685800" rtl="0" eaLnBrk="1" latinLnBrk="0" hangingPunct="1">
        <a:spcBef>
          <a:spcPts val="450"/>
        </a:spcBef>
        <a:buClr>
          <a:schemeClr val="accent3">
            <a:lumMod val="75000"/>
          </a:schemeClr>
        </a:buClr>
        <a:buFont typeface="Wingdings" panose="05000000000000000000" pitchFamily="2" charset="2"/>
        <a:buChar char="§"/>
        <a:defRPr sz="975" kern="1200">
          <a:solidFill>
            <a:schemeClr val="accent6"/>
          </a:solidFill>
          <a:latin typeface="Arial" pitchFamily="34" charset="0"/>
          <a:ea typeface="+mn-ea"/>
          <a:cs typeface="Arial" pitchFamily="34" charset="0"/>
        </a:defRPr>
      </a:lvl2pPr>
      <a:lvl3pPr marL="258366" indent="-111919" algn="l" defTabSz="685800" rtl="0" eaLnBrk="1" latinLnBrk="0" hangingPunct="1">
        <a:spcBef>
          <a:spcPts val="450"/>
        </a:spcBef>
        <a:buClr>
          <a:schemeClr val="accent3">
            <a:lumMod val="75000"/>
          </a:schemeClr>
        </a:buClr>
        <a:buFont typeface="Arial" pitchFamily="34" charset="0"/>
        <a:buChar char="•"/>
        <a:tabLst>
          <a:tab pos="300038" algn="l"/>
        </a:tabLst>
        <a:defRPr sz="900" kern="1200">
          <a:solidFill>
            <a:schemeClr val="accent6"/>
          </a:solidFill>
          <a:latin typeface="Arial" pitchFamily="34" charset="0"/>
          <a:ea typeface="+mn-ea"/>
          <a:cs typeface="Arial" pitchFamily="34" charset="0"/>
        </a:defRPr>
      </a:lvl3pPr>
      <a:lvl4pPr marL="385763" indent="-128588" algn="l" defTabSz="685800" rtl="0" eaLnBrk="1" latinLnBrk="0" hangingPunct="1">
        <a:spcBef>
          <a:spcPts val="450"/>
        </a:spcBef>
        <a:buClr>
          <a:schemeClr val="accent3">
            <a:lumMod val="75000"/>
          </a:schemeClr>
        </a:buClr>
        <a:buFont typeface="Arial" panose="020B0604020202020204" pitchFamily="34" charset="0"/>
        <a:buChar char="-"/>
        <a:defRPr sz="825" kern="1200">
          <a:solidFill>
            <a:schemeClr val="accent6"/>
          </a:solidFill>
          <a:latin typeface="Arial" pitchFamily="34" charset="0"/>
          <a:ea typeface="+mn-ea"/>
          <a:cs typeface="Arial" pitchFamily="34" charset="0"/>
        </a:defRPr>
      </a:lvl4pPr>
      <a:lvl5pPr marL="514350" indent="-128588" algn="l" defTabSz="685800" rtl="0" eaLnBrk="1" latinLnBrk="0" hangingPunct="1">
        <a:spcBef>
          <a:spcPts val="450"/>
        </a:spcBef>
        <a:buClr>
          <a:schemeClr val="accent3">
            <a:lumMod val="75000"/>
          </a:schemeClr>
        </a:buClr>
        <a:buSzPct val="100000"/>
        <a:buFont typeface="Arial" panose="020B0604020202020204" pitchFamily="34" charset="0"/>
        <a:buChar char="◦"/>
        <a:defRPr sz="825" kern="1200">
          <a:solidFill>
            <a:schemeClr val="accent6"/>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FFF807BA-6A86-4C1E-9F03-B4C3DE0E3F2E}"/>
              </a:ext>
            </a:extLst>
          </p:cNvPr>
          <p:cNvSpPr>
            <a:spLocks noGrp="1"/>
          </p:cNvSpPr>
          <p:nvPr>
            <p:ph type="title"/>
          </p:nvPr>
        </p:nvSpPr>
        <p:spPr bwMode="auto">
          <a:xfrm>
            <a:off x="457399" y="206375"/>
            <a:ext cx="822920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6802DD40-3A29-4D56-86F6-C01B53634FC4}"/>
              </a:ext>
            </a:extLst>
          </p:cNvPr>
          <p:cNvSpPr>
            <a:spLocks noGrp="1"/>
          </p:cNvSpPr>
          <p:nvPr>
            <p:ph type="body" idx="1"/>
          </p:nvPr>
        </p:nvSpPr>
        <p:spPr bwMode="auto">
          <a:xfrm>
            <a:off x="457399" y="1200547"/>
            <a:ext cx="8229203" cy="339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BA2E37F-257C-4F20-919E-DA2251128C49}"/>
              </a:ext>
            </a:extLst>
          </p:cNvPr>
          <p:cNvSpPr>
            <a:spLocks noGrp="1"/>
          </p:cNvSpPr>
          <p:nvPr>
            <p:ph type="dt" sz="half" idx="2"/>
          </p:nvPr>
        </p:nvSpPr>
        <p:spPr>
          <a:xfrm>
            <a:off x="457399" y="4767462"/>
            <a:ext cx="2133203" cy="273844"/>
          </a:xfrm>
          <a:prstGeom prst="rect">
            <a:avLst/>
          </a:prstGeom>
        </p:spPr>
        <p:txBody>
          <a:bodyPr vert="horz" lIns="91440" tIns="45720" rIns="91440" bIns="45720" rtlCol="0" anchor="ctr"/>
          <a:lstStyle>
            <a:lvl1pPr algn="l" defTabSz="342887" eaLnBrk="1" fontAlgn="auto" hangingPunct="1">
              <a:spcBef>
                <a:spcPts val="0"/>
              </a:spcBef>
              <a:spcAft>
                <a:spcPts val="0"/>
              </a:spcAft>
              <a:defRPr sz="900">
                <a:solidFill>
                  <a:prstClr val="black">
                    <a:tint val="75000"/>
                  </a:prstClr>
                </a:solidFill>
                <a:latin typeface="Calibri"/>
                <a:cs typeface="+mn-cs"/>
              </a:defRPr>
            </a:lvl1pPr>
          </a:lstStyle>
          <a:p>
            <a:pPr>
              <a:defRPr/>
            </a:pPr>
            <a:fld id="{983330A7-8359-4439-B883-ADD61F15DC79}" type="datetimeFigureOut">
              <a:rPr lang="en-US"/>
              <a:pPr>
                <a:defRPr/>
              </a:pPr>
              <a:t>4/17/2019</a:t>
            </a:fld>
            <a:endParaRPr lang="en-US"/>
          </a:p>
        </p:txBody>
      </p:sp>
      <p:sp>
        <p:nvSpPr>
          <p:cNvPr id="5" name="Footer Placeholder 4">
            <a:extLst>
              <a:ext uri="{FF2B5EF4-FFF2-40B4-BE49-F238E27FC236}">
                <a16:creationId xmlns:a16="http://schemas.microsoft.com/office/drawing/2014/main" id="{5863FA8B-DF57-46E2-BD19-63959B52B957}"/>
              </a:ext>
            </a:extLst>
          </p:cNvPr>
          <p:cNvSpPr>
            <a:spLocks noGrp="1"/>
          </p:cNvSpPr>
          <p:nvPr>
            <p:ph type="ftr" sz="quarter" idx="3"/>
          </p:nvPr>
        </p:nvSpPr>
        <p:spPr>
          <a:xfrm>
            <a:off x="3124399" y="4767462"/>
            <a:ext cx="2895203" cy="273844"/>
          </a:xfrm>
          <a:prstGeom prst="rect">
            <a:avLst/>
          </a:prstGeom>
        </p:spPr>
        <p:txBody>
          <a:bodyPr vert="horz" lIns="91440" tIns="45720" rIns="91440" bIns="45720" rtlCol="0" anchor="ctr"/>
          <a:lstStyle>
            <a:lvl1pPr algn="ctr" defTabSz="342887"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3C3087E9-2CE1-4081-98FD-C1F87A0DE269}"/>
              </a:ext>
            </a:extLst>
          </p:cNvPr>
          <p:cNvSpPr>
            <a:spLocks noGrp="1"/>
          </p:cNvSpPr>
          <p:nvPr>
            <p:ph type="sldNum" sz="quarter" idx="4"/>
          </p:nvPr>
        </p:nvSpPr>
        <p:spPr>
          <a:xfrm>
            <a:off x="6553399" y="4767462"/>
            <a:ext cx="2133203" cy="273844"/>
          </a:xfrm>
          <a:prstGeom prst="rect">
            <a:avLst/>
          </a:prstGeom>
        </p:spPr>
        <p:txBody>
          <a:bodyPr vert="horz" lIns="91440" tIns="45720" rIns="91440" bIns="45720" rtlCol="0" anchor="ctr"/>
          <a:lstStyle>
            <a:lvl1pPr algn="r" defTabSz="342887" eaLnBrk="1" fontAlgn="auto" hangingPunct="1">
              <a:spcBef>
                <a:spcPts val="0"/>
              </a:spcBef>
              <a:spcAft>
                <a:spcPts val="0"/>
              </a:spcAft>
              <a:defRPr sz="900">
                <a:solidFill>
                  <a:prstClr val="black">
                    <a:tint val="75000"/>
                  </a:prstClr>
                </a:solidFill>
                <a:latin typeface="Calibri"/>
                <a:cs typeface="+mn-cs"/>
              </a:defRPr>
            </a:lvl1pPr>
          </a:lstStyle>
          <a:p>
            <a:pPr>
              <a:defRPr/>
            </a:pPr>
            <a:fld id="{0B7EA82B-1AA3-43BB-8353-5B581ACC2E83}" type="slidenum">
              <a:rPr lang="en-US"/>
              <a:pPr>
                <a:defRPr/>
              </a:pPr>
              <a:t>‹#›</a:t>
            </a:fld>
            <a:endParaRPr lang="en-US"/>
          </a:p>
        </p:txBody>
      </p:sp>
    </p:spTree>
    <p:extLst>
      <p:ext uri="{BB962C8B-B14F-4D97-AF65-F5344CB8AC3E}">
        <p14:creationId xmlns:p14="http://schemas.microsoft.com/office/powerpoint/2010/main" val="672844804"/>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Lst>
  <p:txStyles>
    <p:titleStyle>
      <a:lvl1pPr algn="ctr" defTabSz="342291" rtl="0" eaLnBrk="0" fontAlgn="base" hangingPunct="0">
        <a:spcBef>
          <a:spcPct val="0"/>
        </a:spcBef>
        <a:spcAft>
          <a:spcPct val="0"/>
        </a:spcAft>
        <a:defRPr sz="3250" kern="1200">
          <a:solidFill>
            <a:schemeClr val="tx1"/>
          </a:solidFill>
          <a:latin typeface="ITCLubalinGraph-Demi"/>
          <a:ea typeface="ITCLubalinGraph-Demi"/>
          <a:cs typeface="ITCLubalinGraph-Demi"/>
        </a:defRPr>
      </a:lvl1pPr>
      <a:lvl2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2pPr>
      <a:lvl3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3pPr>
      <a:lvl4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4pPr>
      <a:lvl5pPr algn="ctr" defTabSz="342291" rtl="0" eaLnBrk="0" fontAlgn="base" hangingPunct="0">
        <a:spcBef>
          <a:spcPct val="0"/>
        </a:spcBef>
        <a:spcAft>
          <a:spcPct val="0"/>
        </a:spcAft>
        <a:defRPr sz="3250">
          <a:solidFill>
            <a:schemeClr val="tx1"/>
          </a:solidFill>
          <a:latin typeface="ITCLubalinGraph-Demi"/>
          <a:ea typeface="ITCLubalinGraph-Demi"/>
          <a:cs typeface="ITCLubalinGraph-Demi"/>
        </a:defRPr>
      </a:lvl5pPr>
      <a:lvl6pPr marL="285739" algn="ctr" defTabSz="342291" rtl="0" fontAlgn="base">
        <a:spcBef>
          <a:spcPct val="0"/>
        </a:spcBef>
        <a:spcAft>
          <a:spcPct val="0"/>
        </a:spcAft>
        <a:defRPr sz="3250">
          <a:solidFill>
            <a:schemeClr val="tx1"/>
          </a:solidFill>
          <a:latin typeface="ITCLubalinGraph-Demi"/>
          <a:ea typeface="ITCLubalinGraph-Demi"/>
          <a:cs typeface="ITCLubalinGraph-Demi"/>
        </a:defRPr>
      </a:lvl6pPr>
      <a:lvl7pPr marL="571478" algn="ctr" defTabSz="342291" rtl="0" fontAlgn="base">
        <a:spcBef>
          <a:spcPct val="0"/>
        </a:spcBef>
        <a:spcAft>
          <a:spcPct val="0"/>
        </a:spcAft>
        <a:defRPr sz="3250">
          <a:solidFill>
            <a:schemeClr val="tx1"/>
          </a:solidFill>
          <a:latin typeface="ITCLubalinGraph-Demi"/>
          <a:ea typeface="ITCLubalinGraph-Demi"/>
          <a:cs typeface="ITCLubalinGraph-Demi"/>
        </a:defRPr>
      </a:lvl7pPr>
      <a:lvl8pPr marL="857216" algn="ctr" defTabSz="342291" rtl="0" fontAlgn="base">
        <a:spcBef>
          <a:spcPct val="0"/>
        </a:spcBef>
        <a:spcAft>
          <a:spcPct val="0"/>
        </a:spcAft>
        <a:defRPr sz="3250">
          <a:solidFill>
            <a:schemeClr val="tx1"/>
          </a:solidFill>
          <a:latin typeface="ITCLubalinGraph-Demi"/>
          <a:ea typeface="ITCLubalinGraph-Demi"/>
          <a:cs typeface="ITCLubalinGraph-Demi"/>
        </a:defRPr>
      </a:lvl8pPr>
      <a:lvl9pPr marL="1142954" algn="ctr" defTabSz="342291" rtl="0" fontAlgn="base">
        <a:spcBef>
          <a:spcPct val="0"/>
        </a:spcBef>
        <a:spcAft>
          <a:spcPct val="0"/>
        </a:spcAft>
        <a:defRPr sz="3250">
          <a:solidFill>
            <a:schemeClr val="tx1"/>
          </a:solidFill>
          <a:latin typeface="ITCLubalinGraph-Demi"/>
          <a:ea typeface="ITCLubalinGraph-Demi"/>
          <a:cs typeface="ITCLubalinGraph-Demi"/>
        </a:defRPr>
      </a:lvl9pPr>
    </p:titleStyle>
    <p:bodyStyle>
      <a:lvl1pPr marL="256967" indent="-256967" algn="l" defTabSz="342291" rtl="0" eaLnBrk="0" fontAlgn="base" hangingPunct="0">
        <a:spcBef>
          <a:spcPct val="20000"/>
        </a:spcBef>
        <a:spcAft>
          <a:spcPct val="0"/>
        </a:spcAft>
        <a:buFont typeface="Arial" panose="020B0604020202020204" pitchFamily="34" charset="0"/>
        <a:buChar char="•"/>
        <a:defRPr sz="2375" kern="1200">
          <a:solidFill>
            <a:schemeClr val="tx1"/>
          </a:solidFill>
          <a:latin typeface="ITCLubalinGraph-Book"/>
          <a:ea typeface="ITCLubalinGraph-Book"/>
          <a:cs typeface="ITCLubalinGraph-Book"/>
        </a:defRPr>
      </a:lvl1pPr>
      <a:lvl2pPr marL="556595" indent="-214304" algn="l" defTabSz="342291" rtl="0" eaLnBrk="0" fontAlgn="base" hangingPunct="0">
        <a:spcBef>
          <a:spcPct val="20000"/>
        </a:spcBef>
        <a:spcAft>
          <a:spcPct val="0"/>
        </a:spcAft>
        <a:buFont typeface="Arial" panose="020B0604020202020204" pitchFamily="34" charset="0"/>
        <a:buChar char="–"/>
        <a:defRPr sz="2063" kern="1200">
          <a:solidFill>
            <a:schemeClr val="tx1"/>
          </a:solidFill>
          <a:latin typeface="ITCLubalinGraph-Book"/>
          <a:ea typeface="ITCLubalinGraph-Book"/>
          <a:cs typeface="ITCLubalinGraph-Book"/>
        </a:defRPr>
      </a:lvl2pPr>
      <a:lvl3pPr marL="857216" indent="-170650" algn="l" defTabSz="342291" rtl="0" eaLnBrk="0" fontAlgn="base" hangingPunct="0">
        <a:spcBef>
          <a:spcPct val="20000"/>
        </a:spcBef>
        <a:spcAft>
          <a:spcPct val="0"/>
        </a:spcAft>
        <a:buFont typeface="Arial" panose="020B0604020202020204" pitchFamily="34" charset="0"/>
        <a:buChar char="•"/>
        <a:defRPr sz="1750" kern="1200">
          <a:solidFill>
            <a:schemeClr val="tx1"/>
          </a:solidFill>
          <a:latin typeface="ITCLubalinGraph-Book"/>
          <a:ea typeface="ITCLubalinGraph-Book"/>
          <a:cs typeface="ITCLubalinGraph-Book"/>
        </a:defRPr>
      </a:lvl3pPr>
      <a:lvl4pPr marL="1199507" indent="-170650" algn="l" defTabSz="342291" rtl="0" eaLnBrk="0" fontAlgn="base" hangingPunct="0">
        <a:spcBef>
          <a:spcPct val="20000"/>
        </a:spcBef>
        <a:spcAft>
          <a:spcPct val="0"/>
        </a:spcAft>
        <a:buFont typeface="Arial" panose="020B0604020202020204" pitchFamily="34" charset="0"/>
        <a:buChar char="–"/>
        <a:defRPr sz="1500" kern="1200">
          <a:solidFill>
            <a:schemeClr val="tx1"/>
          </a:solidFill>
          <a:latin typeface="ITCLubalinGraph-Book"/>
          <a:ea typeface="ITCLubalinGraph-Book"/>
          <a:cs typeface="ITCLubalinGraph-Book"/>
        </a:defRPr>
      </a:lvl4pPr>
      <a:lvl5pPr marL="1542791" indent="-170650" algn="l" defTabSz="342291" rtl="0" eaLnBrk="0" fontAlgn="base" hangingPunct="0">
        <a:spcBef>
          <a:spcPct val="20000"/>
        </a:spcBef>
        <a:spcAft>
          <a:spcPct val="0"/>
        </a:spcAft>
        <a:buFont typeface="Arial" panose="020B0604020202020204" pitchFamily="34" charset="0"/>
        <a:buChar char="»"/>
        <a:defRPr sz="1500" kern="1200">
          <a:solidFill>
            <a:schemeClr val="tx1"/>
          </a:solidFill>
          <a:latin typeface="ITCLubalinGraph-Book"/>
          <a:ea typeface="ITCLubalinGraph-Book"/>
          <a:cs typeface="ITCLubalinGraph-Book"/>
        </a:defRPr>
      </a:lvl5pPr>
      <a:lvl6pPr marL="1885874" indent="-171443" algn="l" defTabSz="342887" rtl="0" eaLnBrk="1" latinLnBrk="0" hangingPunct="1">
        <a:spcBef>
          <a:spcPct val="20000"/>
        </a:spcBef>
        <a:buFont typeface="Arial"/>
        <a:buChar char="•"/>
        <a:defRPr sz="1500" kern="1200">
          <a:solidFill>
            <a:schemeClr val="tx1"/>
          </a:solidFill>
          <a:latin typeface="+mn-lt"/>
          <a:ea typeface="+mn-ea"/>
          <a:cs typeface="+mn-cs"/>
        </a:defRPr>
      </a:lvl6pPr>
      <a:lvl7pPr marL="2228761" indent="-171443" algn="l" defTabSz="342887" rtl="0" eaLnBrk="1" latinLnBrk="0" hangingPunct="1">
        <a:spcBef>
          <a:spcPct val="20000"/>
        </a:spcBef>
        <a:buFont typeface="Arial"/>
        <a:buChar char="•"/>
        <a:defRPr sz="1500" kern="1200">
          <a:solidFill>
            <a:schemeClr val="tx1"/>
          </a:solidFill>
          <a:latin typeface="+mn-lt"/>
          <a:ea typeface="+mn-ea"/>
          <a:cs typeface="+mn-cs"/>
        </a:defRPr>
      </a:lvl7pPr>
      <a:lvl8pPr marL="2571647" indent="-171443" algn="l" defTabSz="342887" rtl="0" eaLnBrk="1" latinLnBrk="0" hangingPunct="1">
        <a:spcBef>
          <a:spcPct val="20000"/>
        </a:spcBef>
        <a:buFont typeface="Arial"/>
        <a:buChar char="•"/>
        <a:defRPr sz="1500" kern="1200">
          <a:solidFill>
            <a:schemeClr val="tx1"/>
          </a:solidFill>
          <a:latin typeface="+mn-lt"/>
          <a:ea typeface="+mn-ea"/>
          <a:cs typeface="+mn-cs"/>
        </a:defRPr>
      </a:lvl8pPr>
      <a:lvl9pPr marL="2914534" indent="-171443" algn="l" defTabSz="342887"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7" rtl="0" eaLnBrk="1" latinLnBrk="0" hangingPunct="1">
        <a:defRPr sz="1350" kern="1200">
          <a:solidFill>
            <a:schemeClr val="tx1"/>
          </a:solidFill>
          <a:latin typeface="+mn-lt"/>
          <a:ea typeface="+mn-ea"/>
          <a:cs typeface="+mn-cs"/>
        </a:defRPr>
      </a:lvl1pPr>
      <a:lvl2pPr marL="342887" algn="l" defTabSz="342887" rtl="0" eaLnBrk="1" latinLnBrk="0" hangingPunct="1">
        <a:defRPr sz="1350" kern="1200">
          <a:solidFill>
            <a:schemeClr val="tx1"/>
          </a:solidFill>
          <a:latin typeface="+mn-lt"/>
          <a:ea typeface="+mn-ea"/>
          <a:cs typeface="+mn-cs"/>
        </a:defRPr>
      </a:lvl2pPr>
      <a:lvl3pPr marL="685772" algn="l" defTabSz="342887" rtl="0" eaLnBrk="1" latinLnBrk="0" hangingPunct="1">
        <a:defRPr sz="1350" kern="1200">
          <a:solidFill>
            <a:schemeClr val="tx1"/>
          </a:solidFill>
          <a:latin typeface="+mn-lt"/>
          <a:ea typeface="+mn-ea"/>
          <a:cs typeface="+mn-cs"/>
        </a:defRPr>
      </a:lvl3pPr>
      <a:lvl4pPr marL="1028659" algn="l" defTabSz="342887" rtl="0" eaLnBrk="1" latinLnBrk="0" hangingPunct="1">
        <a:defRPr sz="1350" kern="1200">
          <a:solidFill>
            <a:schemeClr val="tx1"/>
          </a:solidFill>
          <a:latin typeface="+mn-lt"/>
          <a:ea typeface="+mn-ea"/>
          <a:cs typeface="+mn-cs"/>
        </a:defRPr>
      </a:lvl4pPr>
      <a:lvl5pPr marL="1371545" algn="l" defTabSz="342887" rtl="0" eaLnBrk="1" latinLnBrk="0" hangingPunct="1">
        <a:defRPr sz="1350" kern="1200">
          <a:solidFill>
            <a:schemeClr val="tx1"/>
          </a:solidFill>
          <a:latin typeface="+mn-lt"/>
          <a:ea typeface="+mn-ea"/>
          <a:cs typeface="+mn-cs"/>
        </a:defRPr>
      </a:lvl5pPr>
      <a:lvl6pPr marL="1714432" algn="l" defTabSz="342887" rtl="0" eaLnBrk="1" latinLnBrk="0" hangingPunct="1">
        <a:defRPr sz="1350" kern="1200">
          <a:solidFill>
            <a:schemeClr val="tx1"/>
          </a:solidFill>
          <a:latin typeface="+mn-lt"/>
          <a:ea typeface="+mn-ea"/>
          <a:cs typeface="+mn-cs"/>
        </a:defRPr>
      </a:lvl6pPr>
      <a:lvl7pPr marL="2057318" algn="l" defTabSz="342887" rtl="0" eaLnBrk="1" latinLnBrk="0" hangingPunct="1">
        <a:defRPr sz="1350" kern="1200">
          <a:solidFill>
            <a:schemeClr val="tx1"/>
          </a:solidFill>
          <a:latin typeface="+mn-lt"/>
          <a:ea typeface="+mn-ea"/>
          <a:cs typeface="+mn-cs"/>
        </a:defRPr>
      </a:lvl7pPr>
      <a:lvl8pPr marL="2400204" algn="l" defTabSz="342887" rtl="0" eaLnBrk="1" latinLnBrk="0" hangingPunct="1">
        <a:defRPr sz="1350" kern="1200">
          <a:solidFill>
            <a:schemeClr val="tx1"/>
          </a:solidFill>
          <a:latin typeface="+mn-lt"/>
          <a:ea typeface="+mn-ea"/>
          <a:cs typeface="+mn-cs"/>
        </a:defRPr>
      </a:lvl8pPr>
      <a:lvl9pPr marL="2743091" algn="l" defTabSz="342887"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F69"/>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7AB4698-E841-41C1-A79B-9ED7FB9913E3}"/>
              </a:ext>
            </a:extLst>
          </p:cNvPr>
          <p:cNvSpPr>
            <a:spLocks noGrp="1" noChangeArrowheads="1"/>
          </p:cNvSpPr>
          <p:nvPr>
            <p:ph type="title"/>
          </p:nvPr>
        </p:nvSpPr>
        <p:spPr bwMode="auto">
          <a:xfrm>
            <a:off x="368102" y="499071"/>
            <a:ext cx="8775898" cy="82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09" tIns="65305" rIns="130609" bIns="65305" numCol="1" anchor="t"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470728A7-9712-4B7C-BE7A-B4497F25FFE5}"/>
              </a:ext>
            </a:extLst>
          </p:cNvPr>
          <p:cNvSpPr>
            <a:spLocks noGrp="1" noChangeArrowheads="1"/>
          </p:cNvSpPr>
          <p:nvPr>
            <p:ph type="body" idx="1"/>
          </p:nvPr>
        </p:nvSpPr>
        <p:spPr bwMode="auto">
          <a:xfrm>
            <a:off x="362149" y="1393031"/>
            <a:ext cx="8781851" cy="291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09" tIns="65305" rIns="130609" bIns="6530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a:extLst>
              <a:ext uri="{FF2B5EF4-FFF2-40B4-BE49-F238E27FC236}">
                <a16:creationId xmlns:a16="http://schemas.microsoft.com/office/drawing/2014/main" id="{2E982781-86BC-4221-9D3D-2783D2E1039D}"/>
              </a:ext>
            </a:extLst>
          </p:cNvPr>
          <p:cNvSpPr>
            <a:spLocks noChangeArrowheads="1"/>
          </p:cNvSpPr>
          <p:nvPr userDrawn="1"/>
        </p:nvSpPr>
        <p:spPr bwMode="black">
          <a:xfrm>
            <a:off x="404812" y="4879578"/>
            <a:ext cx="7866063" cy="188859"/>
          </a:xfrm>
          <a:prstGeom prst="rect">
            <a:avLst/>
          </a:prstGeom>
          <a:noFill/>
          <a:ln w="9525">
            <a:noFill/>
            <a:miter lim="800000"/>
            <a:headEnd/>
            <a:tailEnd/>
          </a:ln>
        </p:spPr>
        <p:txBody>
          <a:bodyPr lIns="82193" tIns="41097" rIns="82193" bIns="41097">
            <a:spAutoFit/>
          </a:bodyPr>
          <a:lstStyle>
            <a:lvl1pPr eaLnBrk="0" hangingPunct="0">
              <a:defRPr sz="2600">
                <a:solidFill>
                  <a:srgbClr val="000000"/>
                </a:solidFill>
                <a:latin typeface="Arial" panose="020B0604020202020204" pitchFamily="34" charset="0"/>
                <a:cs typeface="Arial" panose="020B0604020202020204" pitchFamily="34" charset="0"/>
              </a:defRPr>
            </a:lvl1pPr>
            <a:lvl2pPr marL="37931725" indent="-37474525" eaLnBrk="0" hangingPunct="0">
              <a:defRPr sz="2600">
                <a:solidFill>
                  <a:srgbClr val="000000"/>
                </a:solidFill>
                <a:latin typeface="Arial" panose="020B0604020202020204" pitchFamily="34" charset="0"/>
                <a:cs typeface="Arial" panose="020B0604020202020204" pitchFamily="34" charset="0"/>
              </a:defRPr>
            </a:lvl2pPr>
            <a:lvl3pPr eaLnBrk="0" hangingPunct="0">
              <a:defRPr sz="2600">
                <a:solidFill>
                  <a:srgbClr val="000000"/>
                </a:solidFill>
                <a:latin typeface="Arial" panose="020B0604020202020204" pitchFamily="34" charset="0"/>
                <a:cs typeface="Arial" panose="020B0604020202020204" pitchFamily="34" charset="0"/>
              </a:defRPr>
            </a:lvl3pPr>
            <a:lvl4pPr eaLnBrk="0" hangingPunct="0">
              <a:defRPr sz="2600">
                <a:solidFill>
                  <a:srgbClr val="000000"/>
                </a:solidFill>
                <a:latin typeface="Arial" panose="020B0604020202020204" pitchFamily="34" charset="0"/>
                <a:cs typeface="Arial" panose="020B0604020202020204" pitchFamily="34" charset="0"/>
              </a:defRPr>
            </a:lvl4pPr>
            <a:lvl5pPr eaLnBrk="0" hangingPunct="0">
              <a:defRPr sz="2600">
                <a:solidFill>
                  <a:srgbClr val="000000"/>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eaLnBrk="1" hangingPunct="1">
              <a:defRPr/>
            </a:pPr>
            <a:r>
              <a:rPr lang="en-US" altLang="en-US" sz="688">
                <a:solidFill>
                  <a:srgbClr val="FFFFFF"/>
                </a:solidFill>
                <a:ea typeface="MS PGothic" panose="020B0600070205080204" pitchFamily="34" charset="-128"/>
              </a:rPr>
              <a:t>© 2014 International Business Machines Corporation</a:t>
            </a:r>
          </a:p>
        </p:txBody>
      </p:sp>
      <p:sp>
        <p:nvSpPr>
          <p:cNvPr id="2" name="Text Box 39">
            <a:extLst>
              <a:ext uri="{FF2B5EF4-FFF2-40B4-BE49-F238E27FC236}">
                <a16:creationId xmlns:a16="http://schemas.microsoft.com/office/drawing/2014/main" id="{D677C8C9-39E2-48B7-A63F-8830E5E9C8A7}"/>
              </a:ext>
            </a:extLst>
          </p:cNvPr>
          <p:cNvSpPr txBox="1">
            <a:spLocks noChangeArrowheads="1"/>
          </p:cNvSpPr>
          <p:nvPr userDrawn="1"/>
        </p:nvSpPr>
        <p:spPr bwMode="auto">
          <a:xfrm>
            <a:off x="8091289" y="4837907"/>
            <a:ext cx="582414"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4" tIns="28573" rIns="57144" bIns="28573">
            <a:spAutoFit/>
          </a:bodyPr>
          <a:lstStyle>
            <a:lvl1pPr algn="ctr" defTabSz="1306513">
              <a:defRPr sz="2600">
                <a:solidFill>
                  <a:srgbClr val="000000"/>
                </a:solidFill>
                <a:latin typeface="Arial" panose="020B0604020202020204" pitchFamily="34" charset="0"/>
                <a:cs typeface="Arial" panose="020B0604020202020204" pitchFamily="34" charset="0"/>
              </a:defRPr>
            </a:lvl1pPr>
            <a:lvl2pPr marL="742950" indent="-285750" algn="ctr" defTabSz="1306513">
              <a:defRPr sz="2600">
                <a:solidFill>
                  <a:srgbClr val="000000"/>
                </a:solidFill>
                <a:latin typeface="Arial" panose="020B0604020202020204" pitchFamily="34" charset="0"/>
                <a:cs typeface="Arial" panose="020B0604020202020204" pitchFamily="34" charset="0"/>
              </a:defRPr>
            </a:lvl2pPr>
            <a:lvl3pPr marL="1143000" indent="-228600" algn="ctr" defTabSz="1306513">
              <a:defRPr sz="2600">
                <a:solidFill>
                  <a:srgbClr val="000000"/>
                </a:solidFill>
                <a:latin typeface="Arial" panose="020B0604020202020204" pitchFamily="34" charset="0"/>
                <a:cs typeface="Arial" panose="020B0604020202020204" pitchFamily="34" charset="0"/>
              </a:defRPr>
            </a:lvl3pPr>
            <a:lvl4pPr marL="1600200" indent="-228600" algn="ctr" defTabSz="1306513">
              <a:defRPr sz="2600">
                <a:solidFill>
                  <a:srgbClr val="000000"/>
                </a:solidFill>
                <a:latin typeface="Arial" panose="020B0604020202020204" pitchFamily="34" charset="0"/>
                <a:cs typeface="Arial" panose="020B0604020202020204" pitchFamily="34" charset="0"/>
              </a:defRPr>
            </a:lvl4pPr>
            <a:lvl5pPr marL="2057400" indent="-228600" algn="ctr" defTabSz="1306513">
              <a:defRPr sz="2600">
                <a:solidFill>
                  <a:srgbClr val="000000"/>
                </a:solidFill>
                <a:latin typeface="Arial" panose="020B0604020202020204" pitchFamily="34" charset="0"/>
                <a:cs typeface="Arial" panose="020B0604020202020204" pitchFamily="34" charset="0"/>
              </a:defRPr>
            </a:lvl5pPr>
            <a:lvl6pPr marL="25146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29718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34290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38862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algn="l" eaLnBrk="1" hangingPunct="1">
              <a:spcBef>
                <a:spcPct val="50000"/>
              </a:spcBef>
              <a:defRPr/>
            </a:pPr>
            <a:endParaRPr lang="en-US" altLang="en-US" sz="1625">
              <a:solidFill>
                <a:srgbClr val="FFFFFF"/>
              </a:solidFill>
            </a:endParaRPr>
          </a:p>
        </p:txBody>
      </p:sp>
      <p:sp>
        <p:nvSpPr>
          <p:cNvPr id="1031" name="Text Box 40">
            <a:extLst>
              <a:ext uri="{FF2B5EF4-FFF2-40B4-BE49-F238E27FC236}">
                <a16:creationId xmlns:a16="http://schemas.microsoft.com/office/drawing/2014/main" id="{77434D3C-F3D6-4CD1-9C08-B245FA9C3085}"/>
              </a:ext>
            </a:extLst>
          </p:cNvPr>
          <p:cNvSpPr txBox="1">
            <a:spLocks noChangeArrowheads="1"/>
          </p:cNvSpPr>
          <p:nvPr userDrawn="1"/>
        </p:nvSpPr>
        <p:spPr bwMode="auto">
          <a:xfrm>
            <a:off x="8601274" y="4915297"/>
            <a:ext cx="407789" cy="105863"/>
          </a:xfrm>
          <a:prstGeom prst="rect">
            <a:avLst/>
          </a:prstGeom>
          <a:noFill/>
          <a:ln w="9525">
            <a:noFill/>
            <a:miter lim="800000"/>
            <a:headEnd/>
            <a:tailEnd/>
          </a:ln>
        </p:spPr>
        <p:txBody>
          <a:bodyPr lIns="0" tIns="0" rIns="0" bIns="0">
            <a:spAutoFit/>
          </a:bodyPr>
          <a:lstStyle>
            <a:lvl1pPr defTabSz="1306513" eaLnBrk="0" hangingPunct="0">
              <a:defRPr sz="2600">
                <a:solidFill>
                  <a:srgbClr val="000000"/>
                </a:solidFill>
                <a:latin typeface="Arial" panose="020B0604020202020204" pitchFamily="34" charset="0"/>
                <a:cs typeface="Arial" panose="020B0604020202020204" pitchFamily="34" charset="0"/>
              </a:defRPr>
            </a:lvl1pPr>
            <a:lvl2pPr marL="37931725" indent="-37474525" defTabSz="1306513" eaLnBrk="0" hangingPunct="0">
              <a:defRPr sz="2600">
                <a:solidFill>
                  <a:srgbClr val="000000"/>
                </a:solidFill>
                <a:latin typeface="Arial" panose="020B0604020202020204" pitchFamily="34" charset="0"/>
                <a:cs typeface="Arial" panose="020B0604020202020204" pitchFamily="34" charset="0"/>
              </a:defRPr>
            </a:lvl2pPr>
            <a:lvl3pPr eaLnBrk="0" hangingPunct="0">
              <a:defRPr sz="2600">
                <a:solidFill>
                  <a:srgbClr val="000000"/>
                </a:solidFill>
                <a:latin typeface="Arial" panose="020B0604020202020204" pitchFamily="34" charset="0"/>
                <a:cs typeface="Arial" panose="020B0604020202020204" pitchFamily="34" charset="0"/>
              </a:defRPr>
            </a:lvl3pPr>
            <a:lvl4pPr eaLnBrk="0" hangingPunct="0">
              <a:defRPr sz="2600">
                <a:solidFill>
                  <a:srgbClr val="000000"/>
                </a:solidFill>
                <a:latin typeface="Arial" panose="020B0604020202020204" pitchFamily="34" charset="0"/>
                <a:cs typeface="Arial" panose="020B0604020202020204" pitchFamily="34" charset="0"/>
              </a:defRPr>
            </a:lvl4pPr>
            <a:lvl5pPr eaLnBrk="0" hangingPunct="0">
              <a:defRPr sz="2600">
                <a:solidFill>
                  <a:srgbClr val="000000"/>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eaLnBrk="1" hangingPunct="1">
              <a:spcBef>
                <a:spcPct val="50000"/>
              </a:spcBef>
              <a:defRPr/>
            </a:pPr>
            <a:fld id="{60D76510-3295-4CB1-BDAC-1D81F8A89C24}" type="slidenum">
              <a:rPr lang="en-US" altLang="en-US" sz="688" smtClean="0">
                <a:solidFill>
                  <a:srgbClr val="FFFFFF"/>
                </a:solidFill>
              </a:rPr>
              <a:pPr eaLnBrk="1" hangingPunct="1">
                <a:spcBef>
                  <a:spcPct val="50000"/>
                </a:spcBef>
                <a:defRPr/>
              </a:pPr>
              <a:t>‹#›</a:t>
            </a:fld>
            <a:endParaRPr lang="en-US" altLang="en-US" sz="688">
              <a:solidFill>
                <a:srgbClr val="FFFFFF"/>
              </a:solidFill>
            </a:endParaRPr>
          </a:p>
        </p:txBody>
      </p:sp>
      <p:sp>
        <p:nvSpPr>
          <p:cNvPr id="3079" name="Line 13">
            <a:extLst>
              <a:ext uri="{FF2B5EF4-FFF2-40B4-BE49-F238E27FC236}">
                <a16:creationId xmlns:a16="http://schemas.microsoft.com/office/drawing/2014/main" id="{87E98AE3-5E10-41AE-93AA-810C4CBFD9BD}"/>
              </a:ext>
            </a:extLst>
          </p:cNvPr>
          <p:cNvSpPr>
            <a:spLocks noChangeShapeType="1"/>
          </p:cNvSpPr>
          <p:nvPr userDrawn="1"/>
        </p:nvSpPr>
        <p:spPr bwMode="auto">
          <a:xfrm>
            <a:off x="444500" y="484188"/>
            <a:ext cx="82292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125"/>
          </a:p>
        </p:txBody>
      </p:sp>
      <p:pic>
        <p:nvPicPr>
          <p:cNvPr id="3080" name="Picture 8" descr="WatsonEcoExchange_8bar">
            <a:extLst>
              <a:ext uri="{FF2B5EF4-FFF2-40B4-BE49-F238E27FC236}">
                <a16:creationId xmlns:a16="http://schemas.microsoft.com/office/drawing/2014/main" id="{E920C83D-25F9-42E5-80DE-83D4CE226B16}"/>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59750" y="207368"/>
            <a:ext cx="513953" cy="20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ResearchText">
            <a:extLst>
              <a:ext uri="{FF2B5EF4-FFF2-40B4-BE49-F238E27FC236}">
                <a16:creationId xmlns:a16="http://schemas.microsoft.com/office/drawing/2014/main" id="{85952573-BC99-4383-83D1-6DCF88D5E005}"/>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91915" y="248047"/>
            <a:ext cx="1224359" cy="20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217636"/>
      </p:ext>
    </p:extLst>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ransition>
    <p:fade/>
  </p:transition>
  <p:hf sldNum="0" hdr="0" ftr="0" dt="0"/>
  <p:txStyles>
    <p:titleStyle>
      <a:lvl1pPr algn="l" defTabSz="816571" rtl="0" eaLnBrk="0" fontAlgn="base" hangingPunct="0">
        <a:spcBef>
          <a:spcPct val="0"/>
        </a:spcBef>
        <a:spcAft>
          <a:spcPct val="0"/>
        </a:spcAft>
        <a:defRPr sz="2188">
          <a:solidFill>
            <a:srgbClr val="83D1F5"/>
          </a:solidFill>
          <a:latin typeface="+mj-lt"/>
          <a:ea typeface="+mj-ea"/>
          <a:cs typeface="+mj-cs"/>
        </a:defRPr>
      </a:lvl1pPr>
      <a:lvl2pPr algn="l" defTabSz="816571" rtl="0" eaLnBrk="0" fontAlgn="base" hangingPunct="0">
        <a:spcBef>
          <a:spcPct val="0"/>
        </a:spcBef>
        <a:spcAft>
          <a:spcPct val="0"/>
        </a:spcAft>
        <a:defRPr sz="2188">
          <a:solidFill>
            <a:srgbClr val="83D1F5"/>
          </a:solidFill>
          <a:latin typeface="Arial" charset="0"/>
          <a:ea typeface="Arial" charset="0"/>
          <a:cs typeface="Arial" charset="0"/>
        </a:defRPr>
      </a:lvl2pPr>
      <a:lvl3pPr algn="l" defTabSz="816571" rtl="0" eaLnBrk="0" fontAlgn="base" hangingPunct="0">
        <a:spcBef>
          <a:spcPct val="0"/>
        </a:spcBef>
        <a:spcAft>
          <a:spcPct val="0"/>
        </a:spcAft>
        <a:defRPr sz="2188">
          <a:solidFill>
            <a:srgbClr val="83D1F5"/>
          </a:solidFill>
          <a:latin typeface="Arial" charset="0"/>
          <a:ea typeface="Arial" charset="0"/>
          <a:cs typeface="Arial" charset="0"/>
        </a:defRPr>
      </a:lvl3pPr>
      <a:lvl4pPr algn="l" defTabSz="816571" rtl="0" eaLnBrk="0" fontAlgn="base" hangingPunct="0">
        <a:spcBef>
          <a:spcPct val="0"/>
        </a:spcBef>
        <a:spcAft>
          <a:spcPct val="0"/>
        </a:spcAft>
        <a:defRPr sz="2188">
          <a:solidFill>
            <a:srgbClr val="83D1F5"/>
          </a:solidFill>
          <a:latin typeface="Arial" charset="0"/>
          <a:ea typeface="Arial" charset="0"/>
          <a:cs typeface="Arial" charset="0"/>
        </a:defRPr>
      </a:lvl4pPr>
      <a:lvl5pPr algn="l" defTabSz="816571" rtl="0" eaLnBrk="0" fontAlgn="base" hangingPunct="0">
        <a:spcBef>
          <a:spcPct val="0"/>
        </a:spcBef>
        <a:spcAft>
          <a:spcPct val="0"/>
        </a:spcAft>
        <a:defRPr sz="2188">
          <a:solidFill>
            <a:srgbClr val="83D1F5"/>
          </a:solidFill>
          <a:latin typeface="Arial" charset="0"/>
          <a:ea typeface="Arial" charset="0"/>
          <a:cs typeface="Arial" charset="0"/>
        </a:defRPr>
      </a:lvl5pPr>
      <a:lvl6pPr marL="285750" algn="l" defTabSz="816571" rtl="0" fontAlgn="base">
        <a:spcBef>
          <a:spcPct val="0"/>
        </a:spcBef>
        <a:spcAft>
          <a:spcPct val="0"/>
        </a:spcAft>
        <a:defRPr sz="2188">
          <a:solidFill>
            <a:srgbClr val="83D1F5"/>
          </a:solidFill>
          <a:latin typeface="Arial" charset="0"/>
          <a:ea typeface="Arial" charset="0"/>
          <a:cs typeface="Arial" charset="0"/>
        </a:defRPr>
      </a:lvl6pPr>
      <a:lvl7pPr marL="571500" algn="l" defTabSz="816571" rtl="0" fontAlgn="base">
        <a:spcBef>
          <a:spcPct val="0"/>
        </a:spcBef>
        <a:spcAft>
          <a:spcPct val="0"/>
        </a:spcAft>
        <a:defRPr sz="2188">
          <a:solidFill>
            <a:srgbClr val="83D1F5"/>
          </a:solidFill>
          <a:latin typeface="Arial" charset="0"/>
          <a:ea typeface="Arial" charset="0"/>
          <a:cs typeface="Arial" charset="0"/>
        </a:defRPr>
      </a:lvl7pPr>
      <a:lvl8pPr marL="857250" algn="l" defTabSz="816571" rtl="0" fontAlgn="base">
        <a:spcBef>
          <a:spcPct val="0"/>
        </a:spcBef>
        <a:spcAft>
          <a:spcPct val="0"/>
        </a:spcAft>
        <a:defRPr sz="2188">
          <a:solidFill>
            <a:srgbClr val="83D1F5"/>
          </a:solidFill>
          <a:latin typeface="Arial" charset="0"/>
          <a:ea typeface="Arial" charset="0"/>
          <a:cs typeface="Arial" charset="0"/>
        </a:defRPr>
      </a:lvl8pPr>
      <a:lvl9pPr marL="1143000" algn="l" defTabSz="816571" rtl="0" fontAlgn="base">
        <a:spcBef>
          <a:spcPct val="0"/>
        </a:spcBef>
        <a:spcAft>
          <a:spcPct val="0"/>
        </a:spcAft>
        <a:defRPr sz="2188">
          <a:solidFill>
            <a:srgbClr val="83D1F5"/>
          </a:solidFill>
          <a:latin typeface="Arial" charset="0"/>
          <a:ea typeface="Arial" charset="0"/>
          <a:cs typeface="Arial" charset="0"/>
        </a:defRPr>
      </a:lvl9pPr>
    </p:titleStyle>
    <p:bodyStyle>
      <a:lvl1pPr marL="152797" indent="-152797" algn="l" defTabSz="816571" rtl="0" eaLnBrk="0" fontAlgn="base" hangingPunct="0">
        <a:spcBef>
          <a:spcPct val="20000"/>
        </a:spcBef>
        <a:spcAft>
          <a:spcPct val="0"/>
        </a:spcAft>
        <a:buClr>
          <a:schemeClr val="tx1"/>
        </a:buClr>
        <a:buFont typeface="Arial" panose="020B0604020202020204" pitchFamily="34" charset="0"/>
        <a:buChar char="•"/>
        <a:defRPr sz="1750">
          <a:solidFill>
            <a:schemeClr val="tx1"/>
          </a:solidFill>
          <a:latin typeface="+mn-lt"/>
          <a:ea typeface="+mn-ea"/>
          <a:cs typeface="+mn-cs"/>
        </a:defRPr>
      </a:lvl1pPr>
      <a:lvl2pPr marL="511969" indent="-205383" algn="l" defTabSz="816571" rtl="0" eaLnBrk="0" fontAlgn="base" hangingPunct="0">
        <a:spcBef>
          <a:spcPct val="20000"/>
        </a:spcBef>
        <a:spcAft>
          <a:spcPct val="0"/>
        </a:spcAft>
        <a:buClr>
          <a:schemeClr val="tx1"/>
        </a:buClr>
        <a:buFont typeface="Arial" panose="020B0604020202020204" pitchFamily="34" charset="0"/>
        <a:buChar char="–"/>
        <a:defRPr sz="1375">
          <a:solidFill>
            <a:schemeClr val="tx1"/>
          </a:solidFill>
          <a:latin typeface="+mn-lt"/>
          <a:ea typeface="+mn-ea"/>
          <a:cs typeface="+mn-cs"/>
        </a:defRPr>
      </a:lvl2pPr>
      <a:lvl3pPr marL="916781" indent="-203399" algn="l" defTabSz="816571" rtl="0" eaLnBrk="0" fontAlgn="base" hangingPunct="0">
        <a:spcBef>
          <a:spcPct val="20000"/>
        </a:spcBef>
        <a:spcAft>
          <a:spcPct val="0"/>
        </a:spcAft>
        <a:buClr>
          <a:schemeClr val="tx1"/>
        </a:buClr>
        <a:buChar char="•"/>
        <a:defRPr sz="1250">
          <a:solidFill>
            <a:schemeClr val="tx1"/>
          </a:solidFill>
          <a:latin typeface="+mn-lt"/>
          <a:ea typeface="+mn-ea"/>
          <a:cs typeface="+mn-cs"/>
        </a:defRPr>
      </a:lvl3pPr>
      <a:lvl4pPr marL="1323578" indent="-203399" algn="l" defTabSz="816571" rtl="0" eaLnBrk="0" fontAlgn="base" hangingPunct="0">
        <a:spcBef>
          <a:spcPct val="20000"/>
        </a:spcBef>
        <a:spcAft>
          <a:spcPct val="0"/>
        </a:spcAft>
        <a:buClr>
          <a:schemeClr val="tx1"/>
        </a:buClr>
        <a:buChar char="–"/>
        <a:defRPr>
          <a:solidFill>
            <a:schemeClr val="tx1"/>
          </a:solidFill>
          <a:latin typeface="+mn-lt"/>
          <a:ea typeface="+mn-ea"/>
          <a:cs typeface="+mn-cs"/>
        </a:defRPr>
      </a:lvl4pPr>
      <a:lvl5pPr marL="1731368" indent="-204391" algn="l" defTabSz="816571" rtl="0" eaLnBrk="0" fontAlgn="base" hangingPunct="0">
        <a:spcBef>
          <a:spcPct val="20000"/>
        </a:spcBef>
        <a:spcAft>
          <a:spcPct val="0"/>
        </a:spcAft>
        <a:buClr>
          <a:schemeClr val="tx1"/>
        </a:buClr>
        <a:buChar char="»"/>
        <a:defRPr sz="1000">
          <a:solidFill>
            <a:schemeClr val="tx1"/>
          </a:solidFill>
          <a:latin typeface="+mn-lt"/>
          <a:ea typeface="+mn-ea"/>
          <a:cs typeface="+mn-cs"/>
        </a:defRPr>
      </a:lvl5pPr>
      <a:lvl6pPr marL="2018109" indent="-204391" algn="l" defTabSz="816571" rtl="0" fontAlgn="base">
        <a:spcBef>
          <a:spcPct val="20000"/>
        </a:spcBef>
        <a:spcAft>
          <a:spcPct val="0"/>
        </a:spcAft>
        <a:buClr>
          <a:schemeClr val="tx1"/>
        </a:buClr>
        <a:buChar char="»"/>
        <a:defRPr sz="1000">
          <a:solidFill>
            <a:schemeClr val="tx1"/>
          </a:solidFill>
          <a:latin typeface="+mn-lt"/>
          <a:ea typeface="+mn-ea"/>
          <a:cs typeface="+mn-cs"/>
        </a:defRPr>
      </a:lvl6pPr>
      <a:lvl7pPr marL="2303859" indent="-204391" algn="l" defTabSz="816571" rtl="0" fontAlgn="base">
        <a:spcBef>
          <a:spcPct val="20000"/>
        </a:spcBef>
        <a:spcAft>
          <a:spcPct val="0"/>
        </a:spcAft>
        <a:buClr>
          <a:schemeClr val="tx1"/>
        </a:buClr>
        <a:buChar char="»"/>
        <a:defRPr sz="1000">
          <a:solidFill>
            <a:schemeClr val="tx1"/>
          </a:solidFill>
          <a:latin typeface="+mn-lt"/>
          <a:ea typeface="+mn-ea"/>
          <a:cs typeface="+mn-cs"/>
        </a:defRPr>
      </a:lvl7pPr>
      <a:lvl8pPr marL="2589609" indent="-204391" algn="l" defTabSz="816571" rtl="0" fontAlgn="base">
        <a:spcBef>
          <a:spcPct val="20000"/>
        </a:spcBef>
        <a:spcAft>
          <a:spcPct val="0"/>
        </a:spcAft>
        <a:buClr>
          <a:schemeClr val="tx1"/>
        </a:buClr>
        <a:buChar char="»"/>
        <a:defRPr sz="1000">
          <a:solidFill>
            <a:schemeClr val="tx1"/>
          </a:solidFill>
          <a:latin typeface="+mn-lt"/>
          <a:ea typeface="+mn-ea"/>
          <a:cs typeface="+mn-cs"/>
        </a:defRPr>
      </a:lvl8pPr>
      <a:lvl9pPr marL="2875359" indent="-204391" algn="l" defTabSz="816571" rtl="0" fontAlgn="base">
        <a:spcBef>
          <a:spcPct val="20000"/>
        </a:spcBef>
        <a:spcAft>
          <a:spcPct val="0"/>
        </a:spcAft>
        <a:buClr>
          <a:schemeClr val="tx1"/>
        </a:buClr>
        <a:buChar char="»"/>
        <a:defRPr sz="1000">
          <a:solidFill>
            <a:schemeClr val="tx1"/>
          </a:solidFill>
          <a:latin typeface="+mn-lt"/>
          <a:ea typeface="+mn-ea"/>
          <a:cs typeface="+mn-cs"/>
        </a:defRPr>
      </a:lvl9pPr>
    </p:bodyStyle>
    <p:other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F6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8102" y="499070"/>
            <a:ext cx="8775899" cy="82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09" tIns="65305" rIns="130609" bIns="65305"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362149" y="1393032"/>
            <a:ext cx="8781851" cy="291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09" tIns="65305" rIns="130609" bIns="6530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p:cNvSpPr>
            <a:spLocks noChangeArrowheads="1"/>
          </p:cNvSpPr>
          <p:nvPr userDrawn="1"/>
        </p:nvSpPr>
        <p:spPr bwMode="black">
          <a:xfrm>
            <a:off x="404813" y="4879579"/>
            <a:ext cx="7866062" cy="188859"/>
          </a:xfrm>
          <a:prstGeom prst="rect">
            <a:avLst/>
          </a:prstGeom>
          <a:noFill/>
          <a:ln w="9525">
            <a:noFill/>
            <a:miter lim="800000"/>
            <a:headEnd/>
            <a:tailEnd/>
          </a:ln>
        </p:spPr>
        <p:txBody>
          <a:bodyPr lIns="82193" tIns="41097" rIns="82193" bIns="41097">
            <a:spAutoFit/>
          </a:bodyPr>
          <a:lstStyle>
            <a:lvl1pPr eaLnBrk="0" hangingPunct="0">
              <a:defRPr sz="2600">
                <a:solidFill>
                  <a:srgbClr val="000000"/>
                </a:solidFill>
                <a:latin typeface="Arial" panose="020B0604020202020204" pitchFamily="34" charset="0"/>
                <a:cs typeface="Arial" panose="020B0604020202020204" pitchFamily="34" charset="0"/>
              </a:defRPr>
            </a:lvl1pPr>
            <a:lvl2pPr marL="37931725" indent="-37474525" eaLnBrk="0" hangingPunct="0">
              <a:defRPr sz="2600">
                <a:solidFill>
                  <a:srgbClr val="000000"/>
                </a:solidFill>
                <a:latin typeface="Arial" panose="020B0604020202020204" pitchFamily="34" charset="0"/>
                <a:cs typeface="Arial" panose="020B0604020202020204" pitchFamily="34" charset="0"/>
              </a:defRPr>
            </a:lvl2pPr>
            <a:lvl3pPr eaLnBrk="0" hangingPunct="0">
              <a:defRPr sz="2600">
                <a:solidFill>
                  <a:srgbClr val="000000"/>
                </a:solidFill>
                <a:latin typeface="Arial" panose="020B0604020202020204" pitchFamily="34" charset="0"/>
                <a:cs typeface="Arial" panose="020B0604020202020204" pitchFamily="34" charset="0"/>
              </a:defRPr>
            </a:lvl3pPr>
            <a:lvl4pPr eaLnBrk="0" hangingPunct="0">
              <a:defRPr sz="2600">
                <a:solidFill>
                  <a:srgbClr val="000000"/>
                </a:solidFill>
                <a:latin typeface="Arial" panose="020B0604020202020204" pitchFamily="34" charset="0"/>
                <a:cs typeface="Arial" panose="020B0604020202020204" pitchFamily="34" charset="0"/>
              </a:defRPr>
            </a:lvl4pPr>
            <a:lvl5pPr eaLnBrk="0" hangingPunct="0">
              <a:defRPr sz="2600">
                <a:solidFill>
                  <a:srgbClr val="000000"/>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eaLnBrk="1" hangingPunct="1">
              <a:defRPr/>
            </a:pPr>
            <a:r>
              <a:rPr lang="en-US" altLang="en-US" sz="688">
                <a:solidFill>
                  <a:srgbClr val="FFFFFF"/>
                </a:solidFill>
                <a:ea typeface="MS PGothic" panose="020B0600070205080204" pitchFamily="34" charset="-128"/>
              </a:rPr>
              <a:t>© 2014 International Business Machines Corporation</a:t>
            </a:r>
          </a:p>
        </p:txBody>
      </p:sp>
      <p:sp>
        <p:nvSpPr>
          <p:cNvPr id="2" name="Text Box 39"/>
          <p:cNvSpPr txBox="1">
            <a:spLocks noChangeArrowheads="1"/>
          </p:cNvSpPr>
          <p:nvPr userDrawn="1"/>
        </p:nvSpPr>
        <p:spPr bwMode="auto">
          <a:xfrm>
            <a:off x="8091290" y="4837907"/>
            <a:ext cx="582414"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5" tIns="28573" rIns="57145" bIns="28573">
            <a:spAutoFit/>
          </a:bodyPr>
          <a:lstStyle>
            <a:lvl1pPr algn="ctr" defTabSz="1306513">
              <a:defRPr sz="2600">
                <a:solidFill>
                  <a:srgbClr val="000000"/>
                </a:solidFill>
                <a:latin typeface="Arial" panose="020B0604020202020204" pitchFamily="34" charset="0"/>
                <a:cs typeface="Arial" panose="020B0604020202020204" pitchFamily="34" charset="0"/>
              </a:defRPr>
            </a:lvl1pPr>
            <a:lvl2pPr marL="742950" indent="-285750" algn="ctr" defTabSz="1306513">
              <a:defRPr sz="2600">
                <a:solidFill>
                  <a:srgbClr val="000000"/>
                </a:solidFill>
                <a:latin typeface="Arial" panose="020B0604020202020204" pitchFamily="34" charset="0"/>
                <a:cs typeface="Arial" panose="020B0604020202020204" pitchFamily="34" charset="0"/>
              </a:defRPr>
            </a:lvl2pPr>
            <a:lvl3pPr marL="1143000" indent="-228600" algn="ctr" defTabSz="1306513">
              <a:defRPr sz="2600">
                <a:solidFill>
                  <a:srgbClr val="000000"/>
                </a:solidFill>
                <a:latin typeface="Arial" panose="020B0604020202020204" pitchFamily="34" charset="0"/>
                <a:cs typeface="Arial" panose="020B0604020202020204" pitchFamily="34" charset="0"/>
              </a:defRPr>
            </a:lvl3pPr>
            <a:lvl4pPr marL="1600200" indent="-228600" algn="ctr" defTabSz="1306513">
              <a:defRPr sz="2600">
                <a:solidFill>
                  <a:srgbClr val="000000"/>
                </a:solidFill>
                <a:latin typeface="Arial" panose="020B0604020202020204" pitchFamily="34" charset="0"/>
                <a:cs typeface="Arial" panose="020B0604020202020204" pitchFamily="34" charset="0"/>
              </a:defRPr>
            </a:lvl4pPr>
            <a:lvl5pPr marL="2057400" indent="-228600" algn="ctr" defTabSz="1306513">
              <a:defRPr sz="2600">
                <a:solidFill>
                  <a:srgbClr val="000000"/>
                </a:solidFill>
                <a:latin typeface="Arial" panose="020B0604020202020204" pitchFamily="34" charset="0"/>
                <a:cs typeface="Arial" panose="020B0604020202020204" pitchFamily="34" charset="0"/>
              </a:defRPr>
            </a:lvl5pPr>
            <a:lvl6pPr marL="25146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29718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34290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38862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algn="l" eaLnBrk="1" hangingPunct="1">
              <a:spcBef>
                <a:spcPct val="50000"/>
              </a:spcBef>
              <a:defRPr/>
            </a:pPr>
            <a:endParaRPr lang="en-US" altLang="en-US" sz="1625">
              <a:solidFill>
                <a:schemeClr val="tx1"/>
              </a:solidFill>
            </a:endParaRPr>
          </a:p>
        </p:txBody>
      </p:sp>
      <p:sp>
        <p:nvSpPr>
          <p:cNvPr id="1031" name="Text Box 40"/>
          <p:cNvSpPr txBox="1">
            <a:spLocks noChangeArrowheads="1"/>
          </p:cNvSpPr>
          <p:nvPr userDrawn="1"/>
        </p:nvSpPr>
        <p:spPr bwMode="auto">
          <a:xfrm>
            <a:off x="8601274" y="4915297"/>
            <a:ext cx="407789" cy="105863"/>
          </a:xfrm>
          <a:prstGeom prst="rect">
            <a:avLst/>
          </a:prstGeom>
          <a:noFill/>
          <a:ln w="9525">
            <a:noFill/>
            <a:miter lim="800000"/>
            <a:headEnd/>
            <a:tailEnd/>
          </a:ln>
        </p:spPr>
        <p:txBody>
          <a:bodyPr lIns="0" tIns="0" rIns="0" bIns="0">
            <a:spAutoFit/>
          </a:bodyPr>
          <a:lstStyle>
            <a:lvl1pPr defTabSz="1306513" eaLnBrk="0" hangingPunct="0">
              <a:defRPr sz="2600">
                <a:solidFill>
                  <a:srgbClr val="000000"/>
                </a:solidFill>
                <a:latin typeface="Arial" panose="020B0604020202020204" pitchFamily="34" charset="0"/>
                <a:cs typeface="Arial" panose="020B0604020202020204" pitchFamily="34" charset="0"/>
              </a:defRPr>
            </a:lvl1pPr>
            <a:lvl2pPr marL="37931725" indent="-37474525" defTabSz="1306513" eaLnBrk="0" hangingPunct="0">
              <a:defRPr sz="2600">
                <a:solidFill>
                  <a:srgbClr val="000000"/>
                </a:solidFill>
                <a:latin typeface="Arial" panose="020B0604020202020204" pitchFamily="34" charset="0"/>
                <a:cs typeface="Arial" panose="020B0604020202020204" pitchFamily="34" charset="0"/>
              </a:defRPr>
            </a:lvl2pPr>
            <a:lvl3pPr eaLnBrk="0" hangingPunct="0">
              <a:defRPr sz="2600">
                <a:solidFill>
                  <a:srgbClr val="000000"/>
                </a:solidFill>
                <a:latin typeface="Arial" panose="020B0604020202020204" pitchFamily="34" charset="0"/>
                <a:cs typeface="Arial" panose="020B0604020202020204" pitchFamily="34" charset="0"/>
              </a:defRPr>
            </a:lvl3pPr>
            <a:lvl4pPr eaLnBrk="0" hangingPunct="0">
              <a:defRPr sz="2600">
                <a:solidFill>
                  <a:srgbClr val="000000"/>
                </a:solidFill>
                <a:latin typeface="Arial" panose="020B0604020202020204" pitchFamily="34" charset="0"/>
                <a:cs typeface="Arial" panose="020B0604020202020204" pitchFamily="34" charset="0"/>
              </a:defRPr>
            </a:lvl4pPr>
            <a:lvl5pPr eaLnBrk="0" hangingPunct="0">
              <a:defRPr sz="2600">
                <a:solidFill>
                  <a:srgbClr val="000000"/>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eaLnBrk="1" hangingPunct="1">
              <a:spcBef>
                <a:spcPct val="50000"/>
              </a:spcBef>
              <a:defRPr/>
            </a:pPr>
            <a:fld id="{B1479E97-F6D3-4B63-AEFA-3A938768282A}" type="slidenum">
              <a:rPr lang="en-US" altLang="en-US" sz="688" smtClean="0">
                <a:solidFill>
                  <a:schemeClr val="tx1"/>
                </a:solidFill>
              </a:rPr>
              <a:pPr eaLnBrk="1" hangingPunct="1">
                <a:spcBef>
                  <a:spcPct val="50000"/>
                </a:spcBef>
                <a:defRPr/>
              </a:pPr>
              <a:t>‹#›</a:t>
            </a:fld>
            <a:endParaRPr lang="en-US" altLang="en-US" sz="688">
              <a:solidFill>
                <a:schemeClr val="tx1"/>
              </a:solidFill>
            </a:endParaRPr>
          </a:p>
        </p:txBody>
      </p:sp>
      <p:sp>
        <p:nvSpPr>
          <p:cNvPr id="3" name="Line 13"/>
          <p:cNvSpPr>
            <a:spLocks noChangeShapeType="1"/>
          </p:cNvSpPr>
          <p:nvPr userDrawn="1"/>
        </p:nvSpPr>
        <p:spPr bwMode="auto">
          <a:xfrm>
            <a:off x="444501" y="484187"/>
            <a:ext cx="82292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125"/>
          </a:p>
        </p:txBody>
      </p:sp>
      <p:pic>
        <p:nvPicPr>
          <p:cNvPr id="1032" name="Picture 8" descr="WatsonEcoExchange_8ba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59751" y="207367"/>
            <a:ext cx="513953" cy="20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ResearchText"/>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1915" y="248047"/>
            <a:ext cx="1224359" cy="20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291803"/>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p:fade/>
  </p:transition>
  <p:txStyles>
    <p:titleStyle>
      <a:lvl1pPr algn="l" defTabSz="816538" rtl="0" eaLnBrk="0" fontAlgn="base" hangingPunct="0">
        <a:spcBef>
          <a:spcPct val="0"/>
        </a:spcBef>
        <a:spcAft>
          <a:spcPct val="0"/>
        </a:spcAft>
        <a:defRPr sz="2188">
          <a:solidFill>
            <a:srgbClr val="83D1F5"/>
          </a:solidFill>
          <a:latin typeface="+mj-lt"/>
          <a:ea typeface="+mj-ea"/>
          <a:cs typeface="+mj-cs"/>
        </a:defRPr>
      </a:lvl1pPr>
      <a:lvl2pPr algn="l" defTabSz="816538" rtl="0" eaLnBrk="0" fontAlgn="base" hangingPunct="0">
        <a:spcBef>
          <a:spcPct val="0"/>
        </a:spcBef>
        <a:spcAft>
          <a:spcPct val="0"/>
        </a:spcAft>
        <a:defRPr sz="2188">
          <a:solidFill>
            <a:srgbClr val="83D1F5"/>
          </a:solidFill>
          <a:latin typeface="Arial" charset="0"/>
          <a:ea typeface="Arial" charset="0"/>
          <a:cs typeface="Arial" charset="0"/>
        </a:defRPr>
      </a:lvl2pPr>
      <a:lvl3pPr algn="l" defTabSz="816538" rtl="0" eaLnBrk="0" fontAlgn="base" hangingPunct="0">
        <a:spcBef>
          <a:spcPct val="0"/>
        </a:spcBef>
        <a:spcAft>
          <a:spcPct val="0"/>
        </a:spcAft>
        <a:defRPr sz="2188">
          <a:solidFill>
            <a:srgbClr val="83D1F5"/>
          </a:solidFill>
          <a:latin typeface="Arial" charset="0"/>
          <a:ea typeface="Arial" charset="0"/>
          <a:cs typeface="Arial" charset="0"/>
        </a:defRPr>
      </a:lvl3pPr>
      <a:lvl4pPr algn="l" defTabSz="816538" rtl="0" eaLnBrk="0" fontAlgn="base" hangingPunct="0">
        <a:spcBef>
          <a:spcPct val="0"/>
        </a:spcBef>
        <a:spcAft>
          <a:spcPct val="0"/>
        </a:spcAft>
        <a:defRPr sz="2188">
          <a:solidFill>
            <a:srgbClr val="83D1F5"/>
          </a:solidFill>
          <a:latin typeface="Arial" charset="0"/>
          <a:ea typeface="Arial" charset="0"/>
          <a:cs typeface="Arial" charset="0"/>
        </a:defRPr>
      </a:lvl4pPr>
      <a:lvl5pPr algn="l" defTabSz="816538" rtl="0" eaLnBrk="0" fontAlgn="base" hangingPunct="0">
        <a:spcBef>
          <a:spcPct val="0"/>
        </a:spcBef>
        <a:spcAft>
          <a:spcPct val="0"/>
        </a:spcAft>
        <a:defRPr sz="2188">
          <a:solidFill>
            <a:srgbClr val="83D1F5"/>
          </a:solidFill>
          <a:latin typeface="Arial" charset="0"/>
          <a:ea typeface="Arial" charset="0"/>
          <a:cs typeface="Arial" charset="0"/>
        </a:defRPr>
      </a:lvl5pPr>
      <a:lvl6pPr marL="285739" algn="l" defTabSz="816538" rtl="0" fontAlgn="base">
        <a:spcBef>
          <a:spcPct val="0"/>
        </a:spcBef>
        <a:spcAft>
          <a:spcPct val="0"/>
        </a:spcAft>
        <a:defRPr sz="2188">
          <a:solidFill>
            <a:srgbClr val="83D1F5"/>
          </a:solidFill>
          <a:latin typeface="Arial" charset="0"/>
          <a:ea typeface="Arial" charset="0"/>
          <a:cs typeface="Arial" charset="0"/>
        </a:defRPr>
      </a:lvl6pPr>
      <a:lvl7pPr marL="571478" algn="l" defTabSz="816538" rtl="0" fontAlgn="base">
        <a:spcBef>
          <a:spcPct val="0"/>
        </a:spcBef>
        <a:spcAft>
          <a:spcPct val="0"/>
        </a:spcAft>
        <a:defRPr sz="2188">
          <a:solidFill>
            <a:srgbClr val="83D1F5"/>
          </a:solidFill>
          <a:latin typeface="Arial" charset="0"/>
          <a:ea typeface="Arial" charset="0"/>
          <a:cs typeface="Arial" charset="0"/>
        </a:defRPr>
      </a:lvl7pPr>
      <a:lvl8pPr marL="857216" algn="l" defTabSz="816538" rtl="0" fontAlgn="base">
        <a:spcBef>
          <a:spcPct val="0"/>
        </a:spcBef>
        <a:spcAft>
          <a:spcPct val="0"/>
        </a:spcAft>
        <a:defRPr sz="2188">
          <a:solidFill>
            <a:srgbClr val="83D1F5"/>
          </a:solidFill>
          <a:latin typeface="Arial" charset="0"/>
          <a:ea typeface="Arial" charset="0"/>
          <a:cs typeface="Arial" charset="0"/>
        </a:defRPr>
      </a:lvl8pPr>
      <a:lvl9pPr marL="1142954" algn="l" defTabSz="816538" rtl="0" fontAlgn="base">
        <a:spcBef>
          <a:spcPct val="0"/>
        </a:spcBef>
        <a:spcAft>
          <a:spcPct val="0"/>
        </a:spcAft>
        <a:defRPr sz="2188">
          <a:solidFill>
            <a:srgbClr val="83D1F5"/>
          </a:solidFill>
          <a:latin typeface="Arial" charset="0"/>
          <a:ea typeface="Arial" charset="0"/>
          <a:cs typeface="Arial" charset="0"/>
        </a:defRPr>
      </a:lvl9pPr>
    </p:titleStyle>
    <p:bodyStyle>
      <a:lvl1pPr marL="152791" indent="-152791" algn="l" defTabSz="816538" rtl="0" eaLnBrk="0" fontAlgn="base" hangingPunct="0">
        <a:spcBef>
          <a:spcPct val="20000"/>
        </a:spcBef>
        <a:spcAft>
          <a:spcPct val="0"/>
        </a:spcAft>
        <a:buClr>
          <a:schemeClr val="tx1"/>
        </a:buClr>
        <a:buFont typeface="Arial" panose="020B0604020202020204" pitchFamily="34" charset="0"/>
        <a:buChar char="•"/>
        <a:defRPr sz="1750">
          <a:solidFill>
            <a:schemeClr val="tx1"/>
          </a:solidFill>
          <a:latin typeface="+mn-lt"/>
          <a:ea typeface="+mn-ea"/>
          <a:cs typeface="+mn-cs"/>
        </a:defRPr>
      </a:lvl1pPr>
      <a:lvl2pPr marL="511949" indent="-205375" algn="l" defTabSz="816538" rtl="0" eaLnBrk="0" fontAlgn="base" hangingPunct="0">
        <a:spcBef>
          <a:spcPct val="20000"/>
        </a:spcBef>
        <a:spcAft>
          <a:spcPct val="0"/>
        </a:spcAft>
        <a:buClr>
          <a:schemeClr val="tx1"/>
        </a:buClr>
        <a:buFont typeface="Arial" panose="020B0604020202020204" pitchFamily="34" charset="0"/>
        <a:buChar char="–"/>
        <a:defRPr sz="1375">
          <a:solidFill>
            <a:schemeClr val="tx1"/>
          </a:solidFill>
          <a:latin typeface="+mn-lt"/>
          <a:ea typeface="+mn-ea"/>
          <a:cs typeface="+mn-cs"/>
        </a:defRPr>
      </a:lvl2pPr>
      <a:lvl3pPr marL="916745" indent="-203390" algn="l" defTabSz="816538" rtl="0" eaLnBrk="0" fontAlgn="base" hangingPunct="0">
        <a:spcBef>
          <a:spcPct val="20000"/>
        </a:spcBef>
        <a:spcAft>
          <a:spcPct val="0"/>
        </a:spcAft>
        <a:buClr>
          <a:schemeClr val="tx1"/>
        </a:buClr>
        <a:buChar char="•"/>
        <a:defRPr sz="1250">
          <a:solidFill>
            <a:schemeClr val="tx1"/>
          </a:solidFill>
          <a:latin typeface="+mn-lt"/>
          <a:ea typeface="+mn-ea"/>
          <a:cs typeface="+mn-cs"/>
        </a:defRPr>
      </a:lvl3pPr>
      <a:lvl4pPr marL="1323525" indent="-203390" algn="l" defTabSz="816538" rtl="0" eaLnBrk="0" fontAlgn="base" hangingPunct="0">
        <a:spcBef>
          <a:spcPct val="20000"/>
        </a:spcBef>
        <a:spcAft>
          <a:spcPct val="0"/>
        </a:spcAft>
        <a:buClr>
          <a:schemeClr val="tx1"/>
        </a:buClr>
        <a:buChar char="–"/>
        <a:defRPr>
          <a:solidFill>
            <a:schemeClr val="tx1"/>
          </a:solidFill>
          <a:latin typeface="+mn-lt"/>
          <a:ea typeface="+mn-ea"/>
          <a:cs typeface="+mn-cs"/>
        </a:defRPr>
      </a:lvl4pPr>
      <a:lvl5pPr marL="1732290" indent="-204383" algn="l" defTabSz="816538" rtl="0" eaLnBrk="0" fontAlgn="base" hangingPunct="0">
        <a:spcBef>
          <a:spcPct val="20000"/>
        </a:spcBef>
        <a:spcAft>
          <a:spcPct val="0"/>
        </a:spcAft>
        <a:buClr>
          <a:schemeClr val="tx1"/>
        </a:buClr>
        <a:buChar char="»"/>
        <a:defRPr sz="1000">
          <a:solidFill>
            <a:schemeClr val="tx1"/>
          </a:solidFill>
          <a:latin typeface="+mn-lt"/>
          <a:ea typeface="+mn-ea"/>
          <a:cs typeface="+mn-cs"/>
        </a:defRPr>
      </a:lvl5pPr>
      <a:lvl6pPr marL="2018029" indent="-204383" algn="l" defTabSz="816538" rtl="0" fontAlgn="base">
        <a:spcBef>
          <a:spcPct val="20000"/>
        </a:spcBef>
        <a:spcAft>
          <a:spcPct val="0"/>
        </a:spcAft>
        <a:buClr>
          <a:schemeClr val="tx1"/>
        </a:buClr>
        <a:buChar char="»"/>
        <a:defRPr sz="1000">
          <a:solidFill>
            <a:schemeClr val="tx1"/>
          </a:solidFill>
          <a:latin typeface="+mn-lt"/>
          <a:ea typeface="+mn-ea"/>
          <a:cs typeface="+mn-cs"/>
        </a:defRPr>
      </a:lvl6pPr>
      <a:lvl7pPr marL="2303768" indent="-204383" algn="l" defTabSz="816538" rtl="0" fontAlgn="base">
        <a:spcBef>
          <a:spcPct val="20000"/>
        </a:spcBef>
        <a:spcAft>
          <a:spcPct val="0"/>
        </a:spcAft>
        <a:buClr>
          <a:schemeClr val="tx1"/>
        </a:buClr>
        <a:buChar char="»"/>
        <a:defRPr sz="1000">
          <a:solidFill>
            <a:schemeClr val="tx1"/>
          </a:solidFill>
          <a:latin typeface="+mn-lt"/>
          <a:ea typeface="+mn-ea"/>
          <a:cs typeface="+mn-cs"/>
        </a:defRPr>
      </a:lvl7pPr>
      <a:lvl8pPr marL="2589506" indent="-204383" algn="l" defTabSz="816538" rtl="0" fontAlgn="base">
        <a:spcBef>
          <a:spcPct val="20000"/>
        </a:spcBef>
        <a:spcAft>
          <a:spcPct val="0"/>
        </a:spcAft>
        <a:buClr>
          <a:schemeClr val="tx1"/>
        </a:buClr>
        <a:buChar char="»"/>
        <a:defRPr sz="1000">
          <a:solidFill>
            <a:schemeClr val="tx1"/>
          </a:solidFill>
          <a:latin typeface="+mn-lt"/>
          <a:ea typeface="+mn-ea"/>
          <a:cs typeface="+mn-cs"/>
        </a:defRPr>
      </a:lvl8pPr>
      <a:lvl9pPr marL="2875244" indent="-204383" algn="l" defTabSz="816538" rtl="0" fontAlgn="base">
        <a:spcBef>
          <a:spcPct val="20000"/>
        </a:spcBef>
        <a:spcAft>
          <a:spcPct val="0"/>
        </a:spcAft>
        <a:buClr>
          <a:schemeClr val="tx1"/>
        </a:buClr>
        <a:buChar char="»"/>
        <a:defRPr sz="1000">
          <a:solidFill>
            <a:schemeClr val="tx1"/>
          </a:solidFill>
          <a:latin typeface="+mn-lt"/>
          <a:ea typeface="+mn-ea"/>
          <a:cs typeface="+mn-cs"/>
        </a:defRPr>
      </a:lvl9pPr>
    </p:bodyStyle>
    <p:otherStyle>
      <a:defPPr>
        <a:defRPr lang="en-US"/>
      </a:defPPr>
      <a:lvl1pPr marL="0" algn="l" defTabSz="285739" rtl="0" eaLnBrk="1" latinLnBrk="0" hangingPunct="1">
        <a:defRPr sz="1125" kern="1200">
          <a:solidFill>
            <a:schemeClr val="tx1"/>
          </a:solidFill>
          <a:latin typeface="+mn-lt"/>
          <a:ea typeface="+mn-ea"/>
          <a:cs typeface="+mn-cs"/>
        </a:defRPr>
      </a:lvl1pPr>
      <a:lvl2pPr marL="285739" algn="l" defTabSz="285739" rtl="0" eaLnBrk="1" latinLnBrk="0" hangingPunct="1">
        <a:defRPr sz="1125" kern="1200">
          <a:solidFill>
            <a:schemeClr val="tx1"/>
          </a:solidFill>
          <a:latin typeface="+mn-lt"/>
          <a:ea typeface="+mn-ea"/>
          <a:cs typeface="+mn-cs"/>
        </a:defRPr>
      </a:lvl2pPr>
      <a:lvl3pPr marL="571478" algn="l" defTabSz="285739" rtl="0" eaLnBrk="1" latinLnBrk="0" hangingPunct="1">
        <a:defRPr sz="1125" kern="1200">
          <a:solidFill>
            <a:schemeClr val="tx1"/>
          </a:solidFill>
          <a:latin typeface="+mn-lt"/>
          <a:ea typeface="+mn-ea"/>
          <a:cs typeface="+mn-cs"/>
        </a:defRPr>
      </a:lvl3pPr>
      <a:lvl4pPr marL="857216" algn="l" defTabSz="285739" rtl="0" eaLnBrk="1" latinLnBrk="0" hangingPunct="1">
        <a:defRPr sz="1125" kern="1200">
          <a:solidFill>
            <a:schemeClr val="tx1"/>
          </a:solidFill>
          <a:latin typeface="+mn-lt"/>
          <a:ea typeface="+mn-ea"/>
          <a:cs typeface="+mn-cs"/>
        </a:defRPr>
      </a:lvl4pPr>
      <a:lvl5pPr marL="1142954" algn="l" defTabSz="285739" rtl="0" eaLnBrk="1" latinLnBrk="0" hangingPunct="1">
        <a:defRPr sz="1125" kern="1200">
          <a:solidFill>
            <a:schemeClr val="tx1"/>
          </a:solidFill>
          <a:latin typeface="+mn-lt"/>
          <a:ea typeface="+mn-ea"/>
          <a:cs typeface="+mn-cs"/>
        </a:defRPr>
      </a:lvl5pPr>
      <a:lvl6pPr marL="1428693" algn="l" defTabSz="285739" rtl="0" eaLnBrk="1" latinLnBrk="0" hangingPunct="1">
        <a:defRPr sz="1125" kern="1200">
          <a:solidFill>
            <a:schemeClr val="tx1"/>
          </a:solidFill>
          <a:latin typeface="+mn-lt"/>
          <a:ea typeface="+mn-ea"/>
          <a:cs typeface="+mn-cs"/>
        </a:defRPr>
      </a:lvl6pPr>
      <a:lvl7pPr marL="1714432" algn="l" defTabSz="285739" rtl="0" eaLnBrk="1" latinLnBrk="0" hangingPunct="1">
        <a:defRPr sz="1125" kern="1200">
          <a:solidFill>
            <a:schemeClr val="tx1"/>
          </a:solidFill>
          <a:latin typeface="+mn-lt"/>
          <a:ea typeface="+mn-ea"/>
          <a:cs typeface="+mn-cs"/>
        </a:defRPr>
      </a:lvl7pPr>
      <a:lvl8pPr marL="2000170" algn="l" defTabSz="285739" rtl="0" eaLnBrk="1" latinLnBrk="0" hangingPunct="1">
        <a:defRPr sz="1125" kern="1200">
          <a:solidFill>
            <a:schemeClr val="tx1"/>
          </a:solidFill>
          <a:latin typeface="+mn-lt"/>
          <a:ea typeface="+mn-ea"/>
          <a:cs typeface="+mn-cs"/>
        </a:defRPr>
      </a:lvl8pPr>
      <a:lvl9pPr marL="2285909" algn="l" defTabSz="285739" rtl="0" eaLnBrk="1" latinLnBrk="0" hangingPunct="1">
        <a:defRPr sz="11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6014" y="530453"/>
            <a:ext cx="5049836" cy="415584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4"/>
          <p:cNvSpPr>
            <a:spLocks noGrp="1"/>
          </p:cNvSpPr>
          <p:nvPr>
            <p:ph type="ftr" sz="quarter" idx="3"/>
          </p:nvPr>
        </p:nvSpPr>
        <p:spPr>
          <a:xfrm>
            <a:off x="5623564" y="4895959"/>
            <a:ext cx="2895600" cy="155598"/>
          </a:xfrm>
          <a:prstGeom prst="rect">
            <a:avLst/>
          </a:prstGeom>
        </p:spPr>
        <p:txBody>
          <a:bodyPr vert="horz" lIns="0" tIns="0" rIns="0" bIns="0" rtlCol="0" anchor="b" anchorCtr="0"/>
          <a:lstStyle>
            <a:lvl1pPr algn="l">
              <a:defRPr sz="600" spc="20" baseline="0">
                <a:solidFill>
                  <a:schemeClr val="accent6"/>
                </a:solidFill>
                <a:latin typeface="Arial" pitchFamily="34" charset="0"/>
                <a:cs typeface="Arial" pitchFamily="34" charset="0"/>
              </a:defRPr>
            </a:lvl1pPr>
          </a:lstStyle>
          <a:p>
            <a:pPr algn="r"/>
            <a:r>
              <a:rPr lang="en-US"/>
              <a:t>© Bill &amp; Melinda Gates Foundation      |</a:t>
            </a:r>
            <a:endParaRPr lang="en-US" dirty="0"/>
          </a:p>
        </p:txBody>
      </p:sp>
      <p:sp>
        <p:nvSpPr>
          <p:cNvPr id="11" name="Slide Number Placeholder 5"/>
          <p:cNvSpPr>
            <a:spLocks noGrp="1"/>
          </p:cNvSpPr>
          <p:nvPr>
            <p:ph type="sldNum" sz="quarter" idx="4"/>
          </p:nvPr>
        </p:nvSpPr>
        <p:spPr>
          <a:xfrm>
            <a:off x="8519726" y="4895518"/>
            <a:ext cx="190083" cy="155598"/>
          </a:xfrm>
          <a:prstGeom prst="rect">
            <a:avLst/>
          </a:prstGeom>
        </p:spPr>
        <p:txBody>
          <a:bodyPr vert="horz" lIns="0" tIns="0" rIns="0" bIns="0" rtlCol="0" anchor="b"/>
          <a:lstStyle>
            <a:lvl1pPr algn="r">
              <a:defRPr sz="600">
                <a:solidFill>
                  <a:schemeClr val="accent6"/>
                </a:solidFill>
                <a:latin typeface="Arial" pitchFamily="34" charset="0"/>
                <a:cs typeface="Arial" pitchFamily="34" charset="0"/>
              </a:defRPr>
            </a:lvl1pPr>
          </a:lstStyle>
          <a:p>
            <a:fld id="{D3F7C509-FEEF-45D3-B896-7C07814C0C13}" type="slidenum">
              <a:rPr lang="en-US" smtClean="0"/>
              <a:pPr/>
              <a:t>‹#›</a:t>
            </a:fld>
            <a:endParaRPr lang="en-US" dirty="0"/>
          </a:p>
        </p:txBody>
      </p:sp>
      <p:cxnSp>
        <p:nvCxnSpPr>
          <p:cNvPr id="12" name="Straight Connector 11"/>
          <p:cNvCxnSpPr/>
          <p:nvPr userDrawn="1"/>
        </p:nvCxnSpPr>
        <p:spPr>
          <a:xfrm>
            <a:off x="365126" y="4848932"/>
            <a:ext cx="8340725"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365125" y="478371"/>
            <a:ext cx="3170238" cy="646646"/>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03844668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hf hdr="0" dt="0"/>
  <p:txStyles>
    <p:titleStyle>
      <a:lvl1pPr algn="l" defTabSz="914378" rtl="0" eaLnBrk="1" latinLnBrk="0" hangingPunct="1">
        <a:lnSpc>
          <a:spcPts val="2300"/>
        </a:lnSpc>
        <a:spcBef>
          <a:spcPct val="0"/>
        </a:spcBef>
        <a:buNone/>
        <a:defRPr sz="2300" kern="1200" cap="all" baseline="0">
          <a:solidFill>
            <a:schemeClr val="accent6"/>
          </a:solidFill>
          <a:latin typeface="Arial" pitchFamily="34" charset="0"/>
          <a:ea typeface="+mj-ea"/>
          <a:cs typeface="Arial" pitchFamily="34" charset="0"/>
        </a:defRPr>
      </a:lvl1pPr>
    </p:titleStyle>
    <p:bodyStyle>
      <a:lvl1pPr marL="0" indent="0" algn="l" defTabSz="914378"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58" indent="-182558" algn="l" defTabSz="914378"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0" indent="-149222" algn="l" defTabSz="914378" rtl="0" eaLnBrk="1" latinLnBrk="0" hangingPunct="1">
        <a:spcBef>
          <a:spcPts val="600"/>
        </a:spcBef>
        <a:buClr>
          <a:schemeClr val="accent3">
            <a:lumMod val="75000"/>
          </a:schemeClr>
        </a:buClr>
        <a:buFont typeface="Arial" pitchFamily="34" charset="0"/>
        <a:buChar char="•"/>
        <a:tabLst>
          <a:tab pos="400040" algn="l"/>
        </a:tabLst>
        <a:defRPr sz="1200" kern="1200">
          <a:solidFill>
            <a:schemeClr val="accent6"/>
          </a:solidFill>
          <a:latin typeface="Arial" pitchFamily="34" charset="0"/>
          <a:ea typeface="+mn-ea"/>
          <a:cs typeface="Arial" pitchFamily="34" charset="0"/>
        </a:defRPr>
      </a:lvl3pPr>
      <a:lvl4pPr marL="514337" indent="-171446" algn="l" defTabSz="914378"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783" indent="-171446" algn="l" defTabSz="914378"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3F69"/>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D59AB67-534E-4480-8852-808A4400F6E2}"/>
              </a:ext>
            </a:extLst>
          </p:cNvPr>
          <p:cNvSpPr>
            <a:spLocks noGrp="1" noChangeArrowheads="1"/>
          </p:cNvSpPr>
          <p:nvPr>
            <p:ph type="title"/>
          </p:nvPr>
        </p:nvSpPr>
        <p:spPr bwMode="auto">
          <a:xfrm>
            <a:off x="368102" y="499071"/>
            <a:ext cx="8775898" cy="82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09" tIns="65305" rIns="130609" bIns="65305"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E96F341-D478-4965-A14E-90FC3FB6179E}"/>
              </a:ext>
            </a:extLst>
          </p:cNvPr>
          <p:cNvSpPr>
            <a:spLocks noGrp="1" noChangeArrowheads="1"/>
          </p:cNvSpPr>
          <p:nvPr>
            <p:ph type="body" idx="1"/>
          </p:nvPr>
        </p:nvSpPr>
        <p:spPr bwMode="auto">
          <a:xfrm>
            <a:off x="362149" y="1393031"/>
            <a:ext cx="8781851" cy="291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09" tIns="65305" rIns="130609" bIns="6530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a:extLst>
              <a:ext uri="{FF2B5EF4-FFF2-40B4-BE49-F238E27FC236}">
                <a16:creationId xmlns:a16="http://schemas.microsoft.com/office/drawing/2014/main" id="{3D0CB2CF-1B7B-4302-9DA2-B7570B31EC40}"/>
              </a:ext>
            </a:extLst>
          </p:cNvPr>
          <p:cNvSpPr>
            <a:spLocks noChangeArrowheads="1"/>
          </p:cNvSpPr>
          <p:nvPr userDrawn="1"/>
        </p:nvSpPr>
        <p:spPr bwMode="black">
          <a:xfrm>
            <a:off x="404812" y="4879578"/>
            <a:ext cx="7866063" cy="188859"/>
          </a:xfrm>
          <a:prstGeom prst="rect">
            <a:avLst/>
          </a:prstGeom>
          <a:noFill/>
          <a:ln w="9525">
            <a:noFill/>
            <a:miter lim="800000"/>
            <a:headEnd/>
            <a:tailEnd/>
          </a:ln>
        </p:spPr>
        <p:txBody>
          <a:bodyPr lIns="82193" tIns="41097" rIns="82193" bIns="41097">
            <a:spAutoFit/>
          </a:bodyPr>
          <a:lstStyle>
            <a:lvl1pPr eaLnBrk="0" hangingPunct="0">
              <a:defRPr sz="2600">
                <a:solidFill>
                  <a:srgbClr val="000000"/>
                </a:solidFill>
                <a:latin typeface="Arial" panose="020B0604020202020204" pitchFamily="34" charset="0"/>
                <a:cs typeface="Arial" panose="020B0604020202020204" pitchFamily="34" charset="0"/>
              </a:defRPr>
            </a:lvl1pPr>
            <a:lvl2pPr marL="37931725" indent="-37474525" eaLnBrk="0" hangingPunct="0">
              <a:defRPr sz="2600">
                <a:solidFill>
                  <a:srgbClr val="000000"/>
                </a:solidFill>
                <a:latin typeface="Arial" panose="020B0604020202020204" pitchFamily="34" charset="0"/>
                <a:cs typeface="Arial" panose="020B0604020202020204" pitchFamily="34" charset="0"/>
              </a:defRPr>
            </a:lvl2pPr>
            <a:lvl3pPr eaLnBrk="0" hangingPunct="0">
              <a:defRPr sz="2600">
                <a:solidFill>
                  <a:srgbClr val="000000"/>
                </a:solidFill>
                <a:latin typeface="Arial" panose="020B0604020202020204" pitchFamily="34" charset="0"/>
                <a:cs typeface="Arial" panose="020B0604020202020204" pitchFamily="34" charset="0"/>
              </a:defRPr>
            </a:lvl3pPr>
            <a:lvl4pPr eaLnBrk="0" hangingPunct="0">
              <a:defRPr sz="2600">
                <a:solidFill>
                  <a:srgbClr val="000000"/>
                </a:solidFill>
                <a:latin typeface="Arial" panose="020B0604020202020204" pitchFamily="34" charset="0"/>
                <a:cs typeface="Arial" panose="020B0604020202020204" pitchFamily="34" charset="0"/>
              </a:defRPr>
            </a:lvl4pPr>
            <a:lvl5pPr eaLnBrk="0" hangingPunct="0">
              <a:defRPr sz="2600">
                <a:solidFill>
                  <a:srgbClr val="000000"/>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eaLnBrk="1" hangingPunct="1">
              <a:defRPr/>
            </a:pPr>
            <a:r>
              <a:rPr lang="en-US" altLang="en-US" sz="688">
                <a:solidFill>
                  <a:srgbClr val="FFFFFF"/>
                </a:solidFill>
                <a:ea typeface="ＭＳ Ｐゴシック" panose="020B0600070205080204" pitchFamily="34" charset="-128"/>
              </a:rPr>
              <a:t>© 2014 International Business Machines Corporation</a:t>
            </a:r>
          </a:p>
        </p:txBody>
      </p:sp>
      <p:sp>
        <p:nvSpPr>
          <p:cNvPr id="2" name="Text Box 39">
            <a:extLst>
              <a:ext uri="{FF2B5EF4-FFF2-40B4-BE49-F238E27FC236}">
                <a16:creationId xmlns:a16="http://schemas.microsoft.com/office/drawing/2014/main" id="{AE330FDE-B36D-49F9-8B38-A7C007CDBD86}"/>
              </a:ext>
            </a:extLst>
          </p:cNvPr>
          <p:cNvSpPr txBox="1">
            <a:spLocks noChangeArrowheads="1"/>
          </p:cNvSpPr>
          <p:nvPr userDrawn="1"/>
        </p:nvSpPr>
        <p:spPr bwMode="auto">
          <a:xfrm>
            <a:off x="8091289" y="4837906"/>
            <a:ext cx="582414"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44" tIns="28573" rIns="57144" bIns="28573">
            <a:spAutoFit/>
          </a:bodyPr>
          <a:lstStyle>
            <a:lvl1pPr algn="ctr" defTabSz="1306513">
              <a:defRPr sz="2600">
                <a:solidFill>
                  <a:srgbClr val="000000"/>
                </a:solidFill>
                <a:latin typeface="Arial" panose="020B0604020202020204" pitchFamily="34" charset="0"/>
                <a:cs typeface="Arial" panose="020B0604020202020204" pitchFamily="34" charset="0"/>
              </a:defRPr>
            </a:lvl1pPr>
            <a:lvl2pPr marL="742950" indent="-285750" algn="ctr" defTabSz="1306513">
              <a:defRPr sz="2600">
                <a:solidFill>
                  <a:srgbClr val="000000"/>
                </a:solidFill>
                <a:latin typeface="Arial" panose="020B0604020202020204" pitchFamily="34" charset="0"/>
                <a:cs typeface="Arial" panose="020B0604020202020204" pitchFamily="34" charset="0"/>
              </a:defRPr>
            </a:lvl2pPr>
            <a:lvl3pPr marL="1143000" indent="-228600" algn="ctr" defTabSz="1306513">
              <a:defRPr sz="2600">
                <a:solidFill>
                  <a:srgbClr val="000000"/>
                </a:solidFill>
                <a:latin typeface="Arial" panose="020B0604020202020204" pitchFamily="34" charset="0"/>
                <a:cs typeface="Arial" panose="020B0604020202020204" pitchFamily="34" charset="0"/>
              </a:defRPr>
            </a:lvl3pPr>
            <a:lvl4pPr marL="1600200" indent="-228600" algn="ctr" defTabSz="1306513">
              <a:defRPr sz="2600">
                <a:solidFill>
                  <a:srgbClr val="000000"/>
                </a:solidFill>
                <a:latin typeface="Arial" panose="020B0604020202020204" pitchFamily="34" charset="0"/>
                <a:cs typeface="Arial" panose="020B0604020202020204" pitchFamily="34" charset="0"/>
              </a:defRPr>
            </a:lvl4pPr>
            <a:lvl5pPr marL="2057400" indent="-228600" algn="ctr" defTabSz="1306513">
              <a:defRPr sz="2600">
                <a:solidFill>
                  <a:srgbClr val="000000"/>
                </a:solidFill>
                <a:latin typeface="Arial" panose="020B0604020202020204" pitchFamily="34" charset="0"/>
                <a:cs typeface="Arial" panose="020B0604020202020204" pitchFamily="34" charset="0"/>
              </a:defRPr>
            </a:lvl5pPr>
            <a:lvl6pPr marL="25146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29718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34290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3886200" indent="-228600" algn="ctr" defTabSz="1306513"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algn="l" eaLnBrk="1" hangingPunct="1">
              <a:spcBef>
                <a:spcPct val="50000"/>
              </a:spcBef>
              <a:defRPr/>
            </a:pPr>
            <a:endParaRPr lang="en-US" altLang="en-US" sz="1625">
              <a:solidFill>
                <a:schemeClr val="tx1"/>
              </a:solidFill>
            </a:endParaRPr>
          </a:p>
        </p:txBody>
      </p:sp>
      <p:sp>
        <p:nvSpPr>
          <p:cNvPr id="1031" name="Text Box 40">
            <a:extLst>
              <a:ext uri="{FF2B5EF4-FFF2-40B4-BE49-F238E27FC236}">
                <a16:creationId xmlns:a16="http://schemas.microsoft.com/office/drawing/2014/main" id="{2E065DE4-B18F-4654-A341-E059309C6EEE}"/>
              </a:ext>
            </a:extLst>
          </p:cNvPr>
          <p:cNvSpPr txBox="1">
            <a:spLocks noChangeArrowheads="1"/>
          </p:cNvSpPr>
          <p:nvPr userDrawn="1"/>
        </p:nvSpPr>
        <p:spPr bwMode="auto">
          <a:xfrm>
            <a:off x="8601274" y="4915297"/>
            <a:ext cx="407789" cy="105863"/>
          </a:xfrm>
          <a:prstGeom prst="rect">
            <a:avLst/>
          </a:prstGeom>
          <a:noFill/>
          <a:ln w="9525">
            <a:noFill/>
            <a:miter lim="800000"/>
            <a:headEnd/>
            <a:tailEnd/>
          </a:ln>
        </p:spPr>
        <p:txBody>
          <a:bodyPr lIns="0" tIns="0" rIns="0" bIns="0">
            <a:spAutoFit/>
          </a:bodyPr>
          <a:lstStyle>
            <a:lvl1pPr defTabSz="1306513" eaLnBrk="0" hangingPunct="0">
              <a:defRPr sz="2600">
                <a:solidFill>
                  <a:srgbClr val="000000"/>
                </a:solidFill>
                <a:latin typeface="Arial" panose="020B0604020202020204" pitchFamily="34" charset="0"/>
                <a:cs typeface="Arial" panose="020B0604020202020204" pitchFamily="34" charset="0"/>
              </a:defRPr>
            </a:lvl1pPr>
            <a:lvl2pPr marL="37931725" indent="-37474525" defTabSz="1306513" eaLnBrk="0" hangingPunct="0">
              <a:defRPr sz="2600">
                <a:solidFill>
                  <a:srgbClr val="000000"/>
                </a:solidFill>
                <a:latin typeface="Arial" panose="020B0604020202020204" pitchFamily="34" charset="0"/>
                <a:cs typeface="Arial" panose="020B0604020202020204" pitchFamily="34" charset="0"/>
              </a:defRPr>
            </a:lvl2pPr>
            <a:lvl3pPr eaLnBrk="0" hangingPunct="0">
              <a:defRPr sz="2600">
                <a:solidFill>
                  <a:srgbClr val="000000"/>
                </a:solidFill>
                <a:latin typeface="Arial" panose="020B0604020202020204" pitchFamily="34" charset="0"/>
                <a:cs typeface="Arial" panose="020B0604020202020204" pitchFamily="34" charset="0"/>
              </a:defRPr>
            </a:lvl3pPr>
            <a:lvl4pPr eaLnBrk="0" hangingPunct="0">
              <a:defRPr sz="2600">
                <a:solidFill>
                  <a:srgbClr val="000000"/>
                </a:solidFill>
                <a:latin typeface="Arial" panose="020B0604020202020204" pitchFamily="34" charset="0"/>
                <a:cs typeface="Arial" panose="020B0604020202020204" pitchFamily="34" charset="0"/>
              </a:defRPr>
            </a:lvl4pPr>
            <a:lvl5pPr eaLnBrk="0" hangingPunct="0">
              <a:defRPr sz="2600">
                <a:solidFill>
                  <a:srgbClr val="000000"/>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600">
                <a:solidFill>
                  <a:srgbClr val="000000"/>
                </a:solidFill>
                <a:latin typeface="Arial" panose="020B0604020202020204" pitchFamily="34" charset="0"/>
                <a:cs typeface="Arial" panose="020B0604020202020204" pitchFamily="34" charset="0"/>
              </a:defRPr>
            </a:lvl9pPr>
          </a:lstStyle>
          <a:p>
            <a:pPr eaLnBrk="1" hangingPunct="1">
              <a:spcBef>
                <a:spcPct val="50000"/>
              </a:spcBef>
              <a:defRPr/>
            </a:pPr>
            <a:fld id="{783945F3-DFC4-46C2-A4C2-84749B2A269F}" type="slidenum">
              <a:rPr lang="en-US" altLang="en-US" sz="688" smtClean="0">
                <a:solidFill>
                  <a:schemeClr val="tx1"/>
                </a:solidFill>
              </a:rPr>
              <a:pPr eaLnBrk="1" hangingPunct="1">
                <a:spcBef>
                  <a:spcPct val="50000"/>
                </a:spcBef>
                <a:defRPr/>
              </a:pPr>
              <a:t>‹#›</a:t>
            </a:fld>
            <a:endParaRPr lang="en-US" altLang="en-US" sz="688">
              <a:solidFill>
                <a:schemeClr val="tx1"/>
              </a:solidFill>
            </a:endParaRPr>
          </a:p>
        </p:txBody>
      </p:sp>
      <p:sp>
        <p:nvSpPr>
          <p:cNvPr id="3" name="Line 13">
            <a:extLst>
              <a:ext uri="{FF2B5EF4-FFF2-40B4-BE49-F238E27FC236}">
                <a16:creationId xmlns:a16="http://schemas.microsoft.com/office/drawing/2014/main" id="{44CD5B05-4368-4F60-9664-97111D7DBE02}"/>
              </a:ext>
            </a:extLst>
          </p:cNvPr>
          <p:cNvSpPr>
            <a:spLocks noChangeShapeType="1"/>
          </p:cNvSpPr>
          <p:nvPr userDrawn="1"/>
        </p:nvSpPr>
        <p:spPr bwMode="auto">
          <a:xfrm>
            <a:off x="444500" y="484188"/>
            <a:ext cx="82292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125"/>
          </a:p>
        </p:txBody>
      </p:sp>
      <p:pic>
        <p:nvPicPr>
          <p:cNvPr id="1032" name="Picture 8" descr="WatsonEcoExchange_8bar">
            <a:extLst>
              <a:ext uri="{FF2B5EF4-FFF2-40B4-BE49-F238E27FC236}">
                <a16:creationId xmlns:a16="http://schemas.microsoft.com/office/drawing/2014/main" id="{7E51E5A0-41C8-4FC9-976B-C9A831D1CCD0}"/>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59750" y="207368"/>
            <a:ext cx="513953" cy="20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ResearchText">
            <a:extLst>
              <a:ext uri="{FF2B5EF4-FFF2-40B4-BE49-F238E27FC236}">
                <a16:creationId xmlns:a16="http://schemas.microsoft.com/office/drawing/2014/main" id="{0513B23F-2DAD-45C6-9659-3CD6D05FCEAB}"/>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1915" y="248047"/>
            <a:ext cx="1224359" cy="20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189991"/>
      </p:ext>
    </p:extLst>
  </p:cSld>
  <p:clrMap bg1="dk2" tx1="lt1" bg2="dk1"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ransition>
    <p:fade/>
  </p:transition>
  <p:txStyles>
    <p:titleStyle>
      <a:lvl1pPr algn="l" defTabSz="816571" rtl="0" eaLnBrk="0" fontAlgn="base" hangingPunct="0">
        <a:spcBef>
          <a:spcPct val="0"/>
        </a:spcBef>
        <a:spcAft>
          <a:spcPct val="0"/>
        </a:spcAft>
        <a:defRPr sz="2188">
          <a:solidFill>
            <a:srgbClr val="83D1F5"/>
          </a:solidFill>
          <a:latin typeface="+mj-lt"/>
          <a:ea typeface="+mj-ea"/>
          <a:cs typeface="+mj-cs"/>
        </a:defRPr>
      </a:lvl1pPr>
      <a:lvl2pPr algn="l" defTabSz="816571" rtl="0" eaLnBrk="0" fontAlgn="base" hangingPunct="0">
        <a:spcBef>
          <a:spcPct val="0"/>
        </a:spcBef>
        <a:spcAft>
          <a:spcPct val="0"/>
        </a:spcAft>
        <a:defRPr sz="2188">
          <a:solidFill>
            <a:srgbClr val="83D1F5"/>
          </a:solidFill>
          <a:latin typeface="Arial" charset="0"/>
          <a:ea typeface="Arial" charset="0"/>
          <a:cs typeface="Arial" charset="0"/>
        </a:defRPr>
      </a:lvl2pPr>
      <a:lvl3pPr algn="l" defTabSz="816571" rtl="0" eaLnBrk="0" fontAlgn="base" hangingPunct="0">
        <a:spcBef>
          <a:spcPct val="0"/>
        </a:spcBef>
        <a:spcAft>
          <a:spcPct val="0"/>
        </a:spcAft>
        <a:defRPr sz="2188">
          <a:solidFill>
            <a:srgbClr val="83D1F5"/>
          </a:solidFill>
          <a:latin typeface="Arial" charset="0"/>
          <a:ea typeface="Arial" charset="0"/>
          <a:cs typeface="Arial" charset="0"/>
        </a:defRPr>
      </a:lvl3pPr>
      <a:lvl4pPr algn="l" defTabSz="816571" rtl="0" eaLnBrk="0" fontAlgn="base" hangingPunct="0">
        <a:spcBef>
          <a:spcPct val="0"/>
        </a:spcBef>
        <a:spcAft>
          <a:spcPct val="0"/>
        </a:spcAft>
        <a:defRPr sz="2188">
          <a:solidFill>
            <a:srgbClr val="83D1F5"/>
          </a:solidFill>
          <a:latin typeface="Arial" charset="0"/>
          <a:ea typeface="Arial" charset="0"/>
          <a:cs typeface="Arial" charset="0"/>
        </a:defRPr>
      </a:lvl4pPr>
      <a:lvl5pPr algn="l" defTabSz="816571" rtl="0" eaLnBrk="0" fontAlgn="base" hangingPunct="0">
        <a:spcBef>
          <a:spcPct val="0"/>
        </a:spcBef>
        <a:spcAft>
          <a:spcPct val="0"/>
        </a:spcAft>
        <a:defRPr sz="2188">
          <a:solidFill>
            <a:srgbClr val="83D1F5"/>
          </a:solidFill>
          <a:latin typeface="Arial" charset="0"/>
          <a:ea typeface="Arial" charset="0"/>
          <a:cs typeface="Arial" charset="0"/>
        </a:defRPr>
      </a:lvl5pPr>
      <a:lvl6pPr marL="285750" algn="l" defTabSz="816571" rtl="0" fontAlgn="base">
        <a:spcBef>
          <a:spcPct val="0"/>
        </a:spcBef>
        <a:spcAft>
          <a:spcPct val="0"/>
        </a:spcAft>
        <a:defRPr sz="2188">
          <a:solidFill>
            <a:srgbClr val="83D1F5"/>
          </a:solidFill>
          <a:latin typeface="Arial" charset="0"/>
          <a:ea typeface="Arial" charset="0"/>
          <a:cs typeface="Arial" charset="0"/>
        </a:defRPr>
      </a:lvl6pPr>
      <a:lvl7pPr marL="571500" algn="l" defTabSz="816571" rtl="0" fontAlgn="base">
        <a:spcBef>
          <a:spcPct val="0"/>
        </a:spcBef>
        <a:spcAft>
          <a:spcPct val="0"/>
        </a:spcAft>
        <a:defRPr sz="2188">
          <a:solidFill>
            <a:srgbClr val="83D1F5"/>
          </a:solidFill>
          <a:latin typeface="Arial" charset="0"/>
          <a:ea typeface="Arial" charset="0"/>
          <a:cs typeface="Arial" charset="0"/>
        </a:defRPr>
      </a:lvl7pPr>
      <a:lvl8pPr marL="857250" algn="l" defTabSz="816571" rtl="0" fontAlgn="base">
        <a:spcBef>
          <a:spcPct val="0"/>
        </a:spcBef>
        <a:spcAft>
          <a:spcPct val="0"/>
        </a:spcAft>
        <a:defRPr sz="2188">
          <a:solidFill>
            <a:srgbClr val="83D1F5"/>
          </a:solidFill>
          <a:latin typeface="Arial" charset="0"/>
          <a:ea typeface="Arial" charset="0"/>
          <a:cs typeface="Arial" charset="0"/>
        </a:defRPr>
      </a:lvl8pPr>
      <a:lvl9pPr marL="1143000" algn="l" defTabSz="816571" rtl="0" fontAlgn="base">
        <a:spcBef>
          <a:spcPct val="0"/>
        </a:spcBef>
        <a:spcAft>
          <a:spcPct val="0"/>
        </a:spcAft>
        <a:defRPr sz="2188">
          <a:solidFill>
            <a:srgbClr val="83D1F5"/>
          </a:solidFill>
          <a:latin typeface="Arial" charset="0"/>
          <a:ea typeface="Arial" charset="0"/>
          <a:cs typeface="Arial" charset="0"/>
        </a:defRPr>
      </a:lvl9pPr>
    </p:titleStyle>
    <p:bodyStyle>
      <a:lvl1pPr marL="152797" indent="-152797" algn="l" defTabSz="816571" rtl="0" eaLnBrk="0" fontAlgn="base" hangingPunct="0">
        <a:spcBef>
          <a:spcPct val="20000"/>
        </a:spcBef>
        <a:spcAft>
          <a:spcPct val="0"/>
        </a:spcAft>
        <a:buClr>
          <a:schemeClr val="tx1"/>
        </a:buClr>
        <a:buFont typeface="Arial" panose="020B0604020202020204" pitchFamily="34" charset="0"/>
        <a:buChar char="•"/>
        <a:defRPr sz="1750">
          <a:solidFill>
            <a:schemeClr val="tx1"/>
          </a:solidFill>
          <a:latin typeface="+mn-lt"/>
          <a:ea typeface="+mn-ea"/>
          <a:cs typeface="+mn-cs"/>
        </a:defRPr>
      </a:lvl1pPr>
      <a:lvl2pPr marL="511969" indent="-205383" algn="l" defTabSz="816571" rtl="0" eaLnBrk="0" fontAlgn="base" hangingPunct="0">
        <a:spcBef>
          <a:spcPct val="20000"/>
        </a:spcBef>
        <a:spcAft>
          <a:spcPct val="0"/>
        </a:spcAft>
        <a:buClr>
          <a:schemeClr val="tx1"/>
        </a:buClr>
        <a:buFont typeface="Arial" panose="020B0604020202020204" pitchFamily="34" charset="0"/>
        <a:buChar char="–"/>
        <a:defRPr sz="1375">
          <a:solidFill>
            <a:schemeClr val="tx1"/>
          </a:solidFill>
          <a:latin typeface="+mn-lt"/>
          <a:ea typeface="+mn-ea"/>
          <a:cs typeface="+mn-cs"/>
        </a:defRPr>
      </a:lvl2pPr>
      <a:lvl3pPr marL="916781" indent="-203399" algn="l" defTabSz="816571" rtl="0" eaLnBrk="0" fontAlgn="base" hangingPunct="0">
        <a:spcBef>
          <a:spcPct val="20000"/>
        </a:spcBef>
        <a:spcAft>
          <a:spcPct val="0"/>
        </a:spcAft>
        <a:buClr>
          <a:schemeClr val="tx1"/>
        </a:buClr>
        <a:buChar char="•"/>
        <a:defRPr sz="1250">
          <a:solidFill>
            <a:schemeClr val="tx1"/>
          </a:solidFill>
          <a:latin typeface="+mn-lt"/>
          <a:ea typeface="+mn-ea"/>
          <a:cs typeface="+mn-cs"/>
        </a:defRPr>
      </a:lvl3pPr>
      <a:lvl4pPr marL="1323578" indent="-203399" algn="l" defTabSz="816571" rtl="0" eaLnBrk="0" fontAlgn="base" hangingPunct="0">
        <a:spcBef>
          <a:spcPct val="20000"/>
        </a:spcBef>
        <a:spcAft>
          <a:spcPct val="0"/>
        </a:spcAft>
        <a:buClr>
          <a:schemeClr val="tx1"/>
        </a:buClr>
        <a:buChar char="–"/>
        <a:defRPr>
          <a:solidFill>
            <a:schemeClr val="tx1"/>
          </a:solidFill>
          <a:latin typeface="+mn-lt"/>
          <a:ea typeface="+mn-ea"/>
          <a:cs typeface="+mn-cs"/>
        </a:defRPr>
      </a:lvl4pPr>
      <a:lvl5pPr marL="1732359" indent="-204391" algn="l" defTabSz="816571" rtl="0" eaLnBrk="0" fontAlgn="base" hangingPunct="0">
        <a:spcBef>
          <a:spcPct val="20000"/>
        </a:spcBef>
        <a:spcAft>
          <a:spcPct val="0"/>
        </a:spcAft>
        <a:buClr>
          <a:schemeClr val="tx1"/>
        </a:buClr>
        <a:buChar char="»"/>
        <a:defRPr sz="1000">
          <a:solidFill>
            <a:schemeClr val="tx1"/>
          </a:solidFill>
          <a:latin typeface="+mn-lt"/>
          <a:ea typeface="+mn-ea"/>
          <a:cs typeface="+mn-cs"/>
        </a:defRPr>
      </a:lvl5pPr>
      <a:lvl6pPr marL="2018109" indent="-204391" algn="l" defTabSz="816571" rtl="0" fontAlgn="base">
        <a:spcBef>
          <a:spcPct val="20000"/>
        </a:spcBef>
        <a:spcAft>
          <a:spcPct val="0"/>
        </a:spcAft>
        <a:buClr>
          <a:schemeClr val="tx1"/>
        </a:buClr>
        <a:buChar char="»"/>
        <a:defRPr sz="1000">
          <a:solidFill>
            <a:schemeClr val="tx1"/>
          </a:solidFill>
          <a:latin typeface="+mn-lt"/>
          <a:ea typeface="+mn-ea"/>
          <a:cs typeface="+mn-cs"/>
        </a:defRPr>
      </a:lvl6pPr>
      <a:lvl7pPr marL="2303859" indent="-204391" algn="l" defTabSz="816571" rtl="0" fontAlgn="base">
        <a:spcBef>
          <a:spcPct val="20000"/>
        </a:spcBef>
        <a:spcAft>
          <a:spcPct val="0"/>
        </a:spcAft>
        <a:buClr>
          <a:schemeClr val="tx1"/>
        </a:buClr>
        <a:buChar char="»"/>
        <a:defRPr sz="1000">
          <a:solidFill>
            <a:schemeClr val="tx1"/>
          </a:solidFill>
          <a:latin typeface="+mn-lt"/>
          <a:ea typeface="+mn-ea"/>
          <a:cs typeface="+mn-cs"/>
        </a:defRPr>
      </a:lvl7pPr>
      <a:lvl8pPr marL="2589609" indent="-204391" algn="l" defTabSz="816571" rtl="0" fontAlgn="base">
        <a:spcBef>
          <a:spcPct val="20000"/>
        </a:spcBef>
        <a:spcAft>
          <a:spcPct val="0"/>
        </a:spcAft>
        <a:buClr>
          <a:schemeClr val="tx1"/>
        </a:buClr>
        <a:buChar char="»"/>
        <a:defRPr sz="1000">
          <a:solidFill>
            <a:schemeClr val="tx1"/>
          </a:solidFill>
          <a:latin typeface="+mn-lt"/>
          <a:ea typeface="+mn-ea"/>
          <a:cs typeface="+mn-cs"/>
        </a:defRPr>
      </a:lvl8pPr>
      <a:lvl9pPr marL="2875359" indent="-204391" algn="l" defTabSz="816571" rtl="0" fontAlgn="base">
        <a:spcBef>
          <a:spcPct val="20000"/>
        </a:spcBef>
        <a:spcAft>
          <a:spcPct val="0"/>
        </a:spcAft>
        <a:buClr>
          <a:schemeClr val="tx1"/>
        </a:buClr>
        <a:buChar char="»"/>
        <a:defRPr sz="1000">
          <a:solidFill>
            <a:schemeClr val="tx1"/>
          </a:solidFill>
          <a:latin typeface="+mn-lt"/>
          <a:ea typeface="+mn-ea"/>
          <a:cs typeface="+mn-cs"/>
        </a:defRPr>
      </a:lvl9pPr>
    </p:bodyStyle>
    <p:other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A88F64-3B3C-4E74-8DC6-CD2A3E3DE4E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7B18B0-B213-49A9-99A8-B8E20A189CE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5549D-A81D-468D-9301-98017BFD7720}"/>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CAF9405-B1BE-4BEF-817D-A54D9C96A77E}" type="datetimeFigureOut">
              <a:rPr lang="en-US" smtClean="0"/>
              <a:t>4/17/2019</a:t>
            </a:fld>
            <a:endParaRPr lang="en-US"/>
          </a:p>
        </p:txBody>
      </p:sp>
      <p:sp>
        <p:nvSpPr>
          <p:cNvPr id="5" name="Footer Placeholder 4">
            <a:extLst>
              <a:ext uri="{FF2B5EF4-FFF2-40B4-BE49-F238E27FC236}">
                <a16:creationId xmlns:a16="http://schemas.microsoft.com/office/drawing/2014/main" id="{079A4BBC-7232-4734-B2A1-F8EC94C23726}"/>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53C08D-7E6E-4E58-A0C3-E9A1757D5ECC}"/>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3161E7-6DD3-4044-AD9E-D5252EB9E3F5}" type="slidenum">
              <a:rPr lang="en-US" smtClean="0"/>
              <a:t>‹#›</a:t>
            </a:fld>
            <a:endParaRPr lang="en-US"/>
          </a:p>
        </p:txBody>
      </p:sp>
    </p:spTree>
    <p:extLst>
      <p:ext uri="{BB962C8B-B14F-4D97-AF65-F5344CB8AC3E}">
        <p14:creationId xmlns:p14="http://schemas.microsoft.com/office/powerpoint/2010/main" val="206706511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6014" y="530454"/>
            <a:ext cx="5049836" cy="415584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501984"/>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4"/>
          <p:cNvSpPr>
            <a:spLocks noGrp="1"/>
          </p:cNvSpPr>
          <p:nvPr>
            <p:ph type="ftr" sz="quarter" idx="3"/>
          </p:nvPr>
        </p:nvSpPr>
        <p:spPr>
          <a:xfrm>
            <a:off x="5623564" y="4895959"/>
            <a:ext cx="2895600" cy="155598"/>
          </a:xfrm>
          <a:prstGeom prst="rect">
            <a:avLst/>
          </a:prstGeom>
        </p:spPr>
        <p:txBody>
          <a:bodyPr vert="horz" lIns="0" tIns="0" rIns="0" bIns="0" rtlCol="0" anchor="b" anchorCtr="0"/>
          <a:lstStyle>
            <a:lvl1pPr algn="l">
              <a:defRPr sz="600" spc="20" baseline="0">
                <a:solidFill>
                  <a:schemeClr val="accent6"/>
                </a:solidFill>
                <a:latin typeface="Arial" pitchFamily="34" charset="0"/>
                <a:cs typeface="Arial" pitchFamily="34" charset="0"/>
              </a:defRPr>
            </a:lvl1pPr>
          </a:lstStyle>
          <a:p>
            <a:pPr algn="r"/>
            <a:r>
              <a:rPr lang="en-US"/>
              <a:t>© Bill &amp; Melinda Gates Foundation      |</a:t>
            </a:r>
            <a:endParaRPr lang="en-US" dirty="0"/>
          </a:p>
        </p:txBody>
      </p:sp>
      <p:sp>
        <p:nvSpPr>
          <p:cNvPr id="11" name="Slide Number Placeholder 5"/>
          <p:cNvSpPr>
            <a:spLocks noGrp="1"/>
          </p:cNvSpPr>
          <p:nvPr>
            <p:ph type="sldNum" sz="quarter" idx="4"/>
          </p:nvPr>
        </p:nvSpPr>
        <p:spPr>
          <a:xfrm>
            <a:off x="8519726" y="4895518"/>
            <a:ext cx="190083" cy="155598"/>
          </a:xfrm>
          <a:prstGeom prst="rect">
            <a:avLst/>
          </a:prstGeom>
        </p:spPr>
        <p:txBody>
          <a:bodyPr vert="horz" lIns="0" tIns="0" rIns="0" bIns="0" rtlCol="0" anchor="b"/>
          <a:lstStyle>
            <a:lvl1pPr algn="r">
              <a:defRPr sz="600">
                <a:solidFill>
                  <a:schemeClr val="accent6"/>
                </a:solidFill>
                <a:latin typeface="Arial" pitchFamily="34" charset="0"/>
                <a:cs typeface="Arial" pitchFamily="34" charset="0"/>
              </a:defRPr>
            </a:lvl1pPr>
          </a:lstStyle>
          <a:p>
            <a:fld id="{D3F7C509-FEEF-45D3-B896-7C07814C0C13}" type="slidenum">
              <a:rPr lang="en-US" smtClean="0"/>
              <a:pPr/>
              <a:t>‹#›</a:t>
            </a:fld>
            <a:endParaRPr lang="en-US" dirty="0"/>
          </a:p>
        </p:txBody>
      </p:sp>
      <p:cxnSp>
        <p:nvCxnSpPr>
          <p:cNvPr id="12" name="Straight Connector 11"/>
          <p:cNvCxnSpPr/>
          <p:nvPr userDrawn="1"/>
        </p:nvCxnSpPr>
        <p:spPr>
          <a:xfrm>
            <a:off x="365127" y="4848932"/>
            <a:ext cx="8340725"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365125" y="478372"/>
            <a:ext cx="3170238" cy="646646"/>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6747515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hf hdr="0" dt="0"/>
  <p:txStyles>
    <p:titleStyle>
      <a:lvl1pPr algn="l" defTabSz="914355" rtl="0" eaLnBrk="1" latinLnBrk="0" hangingPunct="1">
        <a:lnSpc>
          <a:spcPts val="2300"/>
        </a:lnSpc>
        <a:spcBef>
          <a:spcPct val="0"/>
        </a:spcBef>
        <a:buNone/>
        <a:defRPr sz="2300" kern="1200" cap="all" baseline="0">
          <a:solidFill>
            <a:schemeClr val="accent6"/>
          </a:solidFill>
          <a:latin typeface="Arial" pitchFamily="34" charset="0"/>
          <a:ea typeface="+mj-ea"/>
          <a:cs typeface="Arial" pitchFamily="34" charset="0"/>
        </a:defRPr>
      </a:lvl1pPr>
    </p:titleStyle>
    <p:bodyStyle>
      <a:lvl1pPr marL="0" indent="0" algn="l" defTabSz="914355"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54" indent="-182554" algn="l" defTabSz="914355"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71" indent="-149219" algn="l" defTabSz="914355" rtl="0" eaLnBrk="1" latinLnBrk="0" hangingPunct="1">
        <a:spcBef>
          <a:spcPts val="600"/>
        </a:spcBef>
        <a:buClr>
          <a:schemeClr val="accent3">
            <a:lumMod val="75000"/>
          </a:schemeClr>
        </a:buClr>
        <a:buFont typeface="Arial" pitchFamily="34" charset="0"/>
        <a:buChar char="•"/>
        <a:tabLst>
          <a:tab pos="400030" algn="l"/>
        </a:tabLst>
        <a:defRPr sz="1200" kern="1200">
          <a:solidFill>
            <a:schemeClr val="accent6"/>
          </a:solidFill>
          <a:latin typeface="Arial" pitchFamily="34" charset="0"/>
          <a:ea typeface="+mn-ea"/>
          <a:cs typeface="Arial" pitchFamily="34" charset="0"/>
        </a:defRPr>
      </a:lvl3pPr>
      <a:lvl4pPr marL="514325" indent="-171442" algn="l" defTabSz="914355"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766" indent="-171442" algn="l" defTabSz="914355"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947EBA4-B0B2-B549-8900-F8749B9225CB}" type="datetimeFigureOut">
              <a:rPr lang="en-US" smtClean="0"/>
              <a:t>4/17/2019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0A978D-D2FC-864E-B2FB-BC17676FF700}" type="slidenum">
              <a:rPr lang="en-US" smtClean="0"/>
              <a:t>‹#›</a:t>
            </a:fld>
            <a:endParaRPr lang="en-US"/>
          </a:p>
        </p:txBody>
      </p:sp>
    </p:spTree>
    <p:extLst>
      <p:ext uri="{BB962C8B-B14F-4D97-AF65-F5344CB8AC3E}">
        <p14:creationId xmlns:p14="http://schemas.microsoft.com/office/powerpoint/2010/main" val="3176704746"/>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6014" y="530453"/>
            <a:ext cx="5049836" cy="415584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4"/>
          <p:cNvSpPr>
            <a:spLocks noGrp="1"/>
          </p:cNvSpPr>
          <p:nvPr>
            <p:ph type="ftr" sz="quarter" idx="3"/>
          </p:nvPr>
        </p:nvSpPr>
        <p:spPr>
          <a:xfrm>
            <a:off x="5623564" y="4895959"/>
            <a:ext cx="2895600" cy="155598"/>
          </a:xfrm>
          <a:prstGeom prst="rect">
            <a:avLst/>
          </a:prstGeom>
        </p:spPr>
        <p:txBody>
          <a:bodyPr vert="horz" lIns="0" tIns="0" rIns="0" bIns="0" rtlCol="0" anchor="b" anchorCtr="0"/>
          <a:lstStyle>
            <a:lvl1pPr algn="l">
              <a:defRPr sz="600" spc="20" baseline="0">
                <a:solidFill>
                  <a:schemeClr val="accent6"/>
                </a:solidFill>
                <a:latin typeface="Arial" pitchFamily="34" charset="0"/>
                <a:cs typeface="Arial" pitchFamily="34" charset="0"/>
              </a:defRPr>
            </a:lvl1pPr>
          </a:lstStyle>
          <a:p>
            <a:pPr algn="r"/>
            <a:r>
              <a:rPr lang="en-US"/>
              <a:t>© Bill &amp; Melinda Gates Foundation      |</a:t>
            </a:r>
            <a:endParaRPr lang="en-US" dirty="0"/>
          </a:p>
        </p:txBody>
      </p:sp>
      <p:sp>
        <p:nvSpPr>
          <p:cNvPr id="11" name="Slide Number Placeholder 5"/>
          <p:cNvSpPr>
            <a:spLocks noGrp="1"/>
          </p:cNvSpPr>
          <p:nvPr>
            <p:ph type="sldNum" sz="quarter" idx="4"/>
          </p:nvPr>
        </p:nvSpPr>
        <p:spPr>
          <a:xfrm>
            <a:off x="8519726" y="4895518"/>
            <a:ext cx="190083" cy="155598"/>
          </a:xfrm>
          <a:prstGeom prst="rect">
            <a:avLst/>
          </a:prstGeom>
        </p:spPr>
        <p:txBody>
          <a:bodyPr vert="horz" lIns="0" tIns="0" rIns="0" bIns="0" rtlCol="0" anchor="b"/>
          <a:lstStyle>
            <a:lvl1pPr algn="r">
              <a:defRPr sz="600">
                <a:solidFill>
                  <a:schemeClr val="accent6"/>
                </a:solidFill>
                <a:latin typeface="Arial" pitchFamily="34" charset="0"/>
                <a:cs typeface="Arial" pitchFamily="34" charset="0"/>
              </a:defRPr>
            </a:lvl1pPr>
          </a:lstStyle>
          <a:p>
            <a:fld id="{D3F7C509-FEEF-45D3-B896-7C07814C0C13}" type="slidenum">
              <a:rPr lang="en-US" smtClean="0"/>
              <a:pPr/>
              <a:t>‹#›</a:t>
            </a:fld>
            <a:endParaRPr lang="en-US" dirty="0"/>
          </a:p>
        </p:txBody>
      </p:sp>
      <p:cxnSp>
        <p:nvCxnSpPr>
          <p:cNvPr id="12" name="Straight Connector 11"/>
          <p:cNvCxnSpPr/>
          <p:nvPr userDrawn="1"/>
        </p:nvCxnSpPr>
        <p:spPr>
          <a:xfrm>
            <a:off x="365126" y="4848932"/>
            <a:ext cx="8340725"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365125" y="478371"/>
            <a:ext cx="3170238" cy="646646"/>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52874007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8" rtl="0" eaLnBrk="1" latinLnBrk="0" hangingPunct="1">
        <a:lnSpc>
          <a:spcPts val="2300"/>
        </a:lnSpc>
        <a:spcBef>
          <a:spcPct val="0"/>
        </a:spcBef>
        <a:buNone/>
        <a:defRPr sz="2300" kern="1200" cap="all" baseline="0">
          <a:solidFill>
            <a:schemeClr val="accent6"/>
          </a:solidFill>
          <a:latin typeface="Arial" pitchFamily="34" charset="0"/>
          <a:ea typeface="+mj-ea"/>
          <a:cs typeface="Arial" pitchFamily="34" charset="0"/>
        </a:defRPr>
      </a:lvl1pPr>
    </p:titleStyle>
    <p:bodyStyle>
      <a:lvl1pPr marL="0" indent="0" algn="l" defTabSz="914378"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58" indent="-182558" algn="l" defTabSz="914378"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0" indent="-149222" algn="l" defTabSz="914378" rtl="0" eaLnBrk="1" latinLnBrk="0" hangingPunct="1">
        <a:spcBef>
          <a:spcPts val="600"/>
        </a:spcBef>
        <a:buClr>
          <a:schemeClr val="accent3">
            <a:lumMod val="75000"/>
          </a:schemeClr>
        </a:buClr>
        <a:buFont typeface="Arial" pitchFamily="34" charset="0"/>
        <a:buChar char="•"/>
        <a:tabLst>
          <a:tab pos="400040" algn="l"/>
        </a:tabLst>
        <a:defRPr sz="1200" kern="1200">
          <a:solidFill>
            <a:schemeClr val="accent6"/>
          </a:solidFill>
          <a:latin typeface="Arial" pitchFamily="34" charset="0"/>
          <a:ea typeface="+mn-ea"/>
          <a:cs typeface="Arial" pitchFamily="34" charset="0"/>
        </a:defRPr>
      </a:lvl3pPr>
      <a:lvl4pPr marL="514337" indent="-171446" algn="l" defTabSz="914378"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783" indent="-171446" algn="l" defTabSz="914378"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94.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8.xml"/><Relationship Id="rId5" Type="http://schemas.openxmlformats.org/officeDocument/2006/relationships/image" Target="../media/image16.tiff"/><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5.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1.xml"/><Relationship Id="rId7" Type="http://schemas.openxmlformats.org/officeDocument/2006/relationships/image" Target="../media/image27.jpeg"/><Relationship Id="rId2" Type="http://schemas.openxmlformats.org/officeDocument/2006/relationships/diagramData" Target="../diagrams/data1.xml"/><Relationship Id="rId1" Type="http://schemas.openxmlformats.org/officeDocument/2006/relationships/slideLayout" Target="../slideLayouts/slideLayout207.xml"/><Relationship Id="rId6" Type="http://schemas.microsoft.com/office/2007/relationships/diagramDrawing" Target="../diagrams/drawing1.xml"/><Relationship Id="rId11" Type="http://schemas.openxmlformats.org/officeDocument/2006/relationships/image" Target="../media/image31.png"/><Relationship Id="rId5" Type="http://schemas.openxmlformats.org/officeDocument/2006/relationships/diagramColors" Target="../diagrams/colors1.xml"/><Relationship Id="rId10" Type="http://schemas.openxmlformats.org/officeDocument/2006/relationships/image" Target="../media/image30.png"/><Relationship Id="rId4" Type="http://schemas.openxmlformats.org/officeDocument/2006/relationships/diagramQuickStyle" Target="../diagrams/quickStyle1.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09.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45.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5.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159.xml"/><Relationship Id="rId4" Type="http://schemas.openxmlformats.org/officeDocument/2006/relationships/image" Target="../media/image16.tif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9.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953" y="1859941"/>
            <a:ext cx="8566040" cy="711809"/>
          </a:xfrm>
        </p:spPr>
        <p:txBody>
          <a:bodyPr/>
          <a:lstStyle/>
          <a:p>
            <a:r>
              <a:rPr lang="en-US" dirty="0"/>
              <a:t>the case for dynamic improvement &amp; </a:t>
            </a:r>
            <a:r>
              <a:rPr lang="en-US" dirty="0" err="1"/>
              <a:t>Explainability</a:t>
            </a:r>
            <a:r>
              <a:rPr lang="en-US" dirty="0"/>
              <a:t> in artificial intelligence (AI) Systems</a:t>
            </a:r>
          </a:p>
        </p:txBody>
      </p:sp>
      <p:sp>
        <p:nvSpPr>
          <p:cNvPr id="3" name="Subtitle 2"/>
          <p:cNvSpPr>
            <a:spLocks noGrp="1"/>
          </p:cNvSpPr>
          <p:nvPr>
            <p:ph type="subTitle" idx="1"/>
          </p:nvPr>
        </p:nvSpPr>
        <p:spPr>
          <a:xfrm>
            <a:off x="276007" y="4103315"/>
            <a:ext cx="8347075" cy="440164"/>
          </a:xfrm>
        </p:spPr>
        <p:txBody>
          <a:bodyPr/>
          <a:lstStyle/>
          <a:p>
            <a:r>
              <a:rPr lang="en-US" dirty="0"/>
              <a:t>April 17 2019</a:t>
            </a:r>
          </a:p>
        </p:txBody>
      </p:sp>
      <p:sp>
        <p:nvSpPr>
          <p:cNvPr id="5" name="Footer Placeholder 4"/>
          <p:cNvSpPr>
            <a:spLocks noGrp="1"/>
          </p:cNvSpPr>
          <p:nvPr>
            <p:ph type="ftr" sz="quarter" idx="15"/>
          </p:nvPr>
        </p:nvSpPr>
        <p:spPr/>
        <p:txBody>
          <a:bodyPr/>
          <a:lstStyle/>
          <a:p>
            <a:pPr algn="r"/>
            <a:r>
              <a:rPr lang="en-US"/>
              <a:t>© Bill &amp; Melinda Gates Foundation      |</a:t>
            </a:r>
            <a:endParaRPr lang="en-US" dirty="0"/>
          </a:p>
        </p:txBody>
      </p:sp>
      <p:sp>
        <p:nvSpPr>
          <p:cNvPr id="7" name="Title 1">
            <a:extLst>
              <a:ext uri="{FF2B5EF4-FFF2-40B4-BE49-F238E27FC236}">
                <a16:creationId xmlns:a16="http://schemas.microsoft.com/office/drawing/2014/main" id="{B7E39FA4-C358-48F5-8CB4-8244B813DD3A}"/>
              </a:ext>
            </a:extLst>
          </p:cNvPr>
          <p:cNvSpPr txBox="1">
            <a:spLocks/>
          </p:cNvSpPr>
          <p:nvPr/>
        </p:nvSpPr>
        <p:spPr>
          <a:xfrm>
            <a:off x="276007" y="2571750"/>
            <a:ext cx="5352283" cy="1278086"/>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b="0" kern="1200" cap="all" baseline="0">
                <a:solidFill>
                  <a:schemeClr val="accent6"/>
                </a:solidFill>
                <a:latin typeface="Arial" pitchFamily="34" charset="0"/>
                <a:ea typeface="+mj-ea"/>
                <a:cs typeface="Arial" pitchFamily="34" charset="0"/>
              </a:defRPr>
            </a:lvl1pPr>
          </a:lstStyle>
          <a:p>
            <a:r>
              <a:rPr lang="en-US" sz="2000" dirty="0"/>
              <a:t>Uyi Stewart, PhD</a:t>
            </a:r>
          </a:p>
          <a:p>
            <a:r>
              <a:rPr lang="en-US" sz="2000" dirty="0"/>
              <a:t>Director, Strategy, Data &amp; ANALYTICS</a:t>
            </a:r>
          </a:p>
        </p:txBody>
      </p:sp>
    </p:spTree>
    <p:extLst>
      <p:ext uri="{BB962C8B-B14F-4D97-AF65-F5344CB8AC3E}">
        <p14:creationId xmlns:p14="http://schemas.microsoft.com/office/powerpoint/2010/main" val="2114246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AC6493-41C6-440D-BB57-470E3C9B4E97}"/>
              </a:ext>
            </a:extLst>
          </p:cNvPr>
          <p:cNvSpPr>
            <a:spLocks noGrp="1"/>
          </p:cNvSpPr>
          <p:nvPr>
            <p:ph type="ftr"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0" normalizeH="0" baseline="0" noProof="0">
                <a:ln>
                  <a:noFill/>
                </a:ln>
                <a:solidFill>
                  <a:srgbClr val="000000"/>
                </a:solidFill>
                <a:effectLst/>
                <a:uLnTx/>
                <a:uFillTx/>
                <a:latin typeface="Arial" pitchFamily="34" charset="0"/>
                <a:ea typeface="+mn-ea"/>
                <a:cs typeface="Arial" pitchFamily="34" charset="0"/>
              </a:rPr>
              <a:t>© Bill &amp; Melinda Gates Foundation      |</a:t>
            </a:r>
            <a:endParaRPr kumimoji="0" lang="en-US" sz="600" b="0" i="0" u="none" strike="noStrike" kern="1200" cap="none" spc="2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Slide Number Placeholder 3">
            <a:extLst>
              <a:ext uri="{FF2B5EF4-FFF2-40B4-BE49-F238E27FC236}">
                <a16:creationId xmlns:a16="http://schemas.microsoft.com/office/drawing/2014/main" id="{4040FEE5-D867-49AC-844F-AEBD1328D313}"/>
              </a:ext>
            </a:extLst>
          </p:cNvPr>
          <p:cNvSpPr>
            <a:spLocks noGrp="1"/>
          </p:cNvSpPr>
          <p:nvPr>
            <p:ph type="sldNum" sz="quarter" idx="1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3F7C509-FEEF-45D3-B896-7C07814C0C13}" type="slidenum">
              <a:rPr kumimoji="0" lang="en-US" sz="6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Title 4">
            <a:extLst>
              <a:ext uri="{FF2B5EF4-FFF2-40B4-BE49-F238E27FC236}">
                <a16:creationId xmlns:a16="http://schemas.microsoft.com/office/drawing/2014/main" id="{7827D321-AA24-475D-8E9C-02BF25F40A6D}"/>
              </a:ext>
            </a:extLst>
          </p:cNvPr>
          <p:cNvSpPr>
            <a:spLocks noGrp="1"/>
          </p:cNvSpPr>
          <p:nvPr>
            <p:ph type="title"/>
          </p:nvPr>
        </p:nvSpPr>
        <p:spPr>
          <a:xfrm>
            <a:off x="189551" y="99827"/>
            <a:ext cx="8329613" cy="441530"/>
          </a:xfrm>
        </p:spPr>
        <p:txBody>
          <a:bodyPr/>
          <a:lstStyle/>
          <a:p>
            <a:r>
              <a:rPr lang="en-US" cap="none" dirty="0"/>
              <a:t>Fixing Traffic Congestion in Nairobi with AI: Twende Twende</a:t>
            </a:r>
          </a:p>
        </p:txBody>
      </p:sp>
      <p:pic>
        <p:nvPicPr>
          <p:cNvPr id="17410" name="Picture 2" descr="https://pctechmag.com/wp-content/uploads/2014/01/traffic-Nairobi.jpg">
            <a:extLst>
              <a:ext uri="{FF2B5EF4-FFF2-40B4-BE49-F238E27FC236}">
                <a16:creationId xmlns:a16="http://schemas.microsoft.com/office/drawing/2014/main" id="{531C25C6-176E-414E-80A6-2E817357C9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972" y="541797"/>
            <a:ext cx="5904187" cy="29739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80964E5-1D1D-4182-A2A6-3B57914DE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92265"/>
            <a:ext cx="9144000" cy="1451235"/>
          </a:xfrm>
          <a:prstGeom prst="rect">
            <a:avLst/>
          </a:prstGeom>
        </p:spPr>
      </p:pic>
    </p:spTree>
    <p:extLst>
      <p:ext uri="{BB962C8B-B14F-4D97-AF65-F5344CB8AC3E}">
        <p14:creationId xmlns:p14="http://schemas.microsoft.com/office/powerpoint/2010/main" val="35156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3726AC-6224-47DE-830D-35F4DCDF86B1}"/>
              </a:ext>
            </a:extLst>
          </p:cNvPr>
          <p:cNvSpPr/>
          <p:nvPr/>
        </p:nvSpPr>
        <p:spPr>
          <a:xfrm>
            <a:off x="-1" y="0"/>
            <a:ext cx="9144000" cy="5143500"/>
          </a:xfrm>
          <a:prstGeom prst="rect">
            <a:avLst/>
          </a:prstGeom>
          <a:solidFill>
            <a:srgbClr val="00030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srgbClr val="FFFFFF"/>
              </a:solidFill>
              <a:latin typeface="Arial"/>
            </a:endParaRPr>
          </a:p>
        </p:txBody>
      </p:sp>
      <p:sp>
        <p:nvSpPr>
          <p:cNvPr id="3" name="Text Placeholder 2">
            <a:extLst>
              <a:ext uri="{FF2B5EF4-FFF2-40B4-BE49-F238E27FC236}">
                <a16:creationId xmlns:a16="http://schemas.microsoft.com/office/drawing/2014/main" id="{5A706390-D3B6-48F4-AE6F-4171B1C11BFF}"/>
              </a:ext>
            </a:extLst>
          </p:cNvPr>
          <p:cNvSpPr>
            <a:spLocks noGrp="1"/>
          </p:cNvSpPr>
          <p:nvPr>
            <p:ph type="body" idx="1"/>
          </p:nvPr>
        </p:nvSpPr>
        <p:spPr>
          <a:xfrm>
            <a:off x="3657600" y="105774"/>
            <a:ext cx="5486400" cy="5037726"/>
          </a:xfrm>
        </p:spPr>
        <p:txBody>
          <a:bodyPr/>
          <a:lstStyle/>
          <a:p>
            <a:r>
              <a:rPr lang="en-US" dirty="0">
                <a:solidFill>
                  <a:schemeClr val="tx2">
                    <a:lumMod val="75000"/>
                  </a:schemeClr>
                </a:solidFill>
              </a:rPr>
              <a:t>“</a:t>
            </a:r>
            <a:r>
              <a:rPr lang="en-US" sz="1800" dirty="0">
                <a:solidFill>
                  <a:schemeClr val="tx2">
                    <a:lumMod val="75000"/>
                  </a:schemeClr>
                </a:solidFill>
              </a:rPr>
              <a:t>one thing we are going to have to build in is the </a:t>
            </a:r>
            <a:r>
              <a:rPr lang="en-US" sz="1800" u="sng" dirty="0">
                <a:solidFill>
                  <a:schemeClr val="tx2">
                    <a:lumMod val="75000"/>
                  </a:schemeClr>
                </a:solidFill>
              </a:rPr>
              <a:t>feedback mechanism </a:t>
            </a:r>
            <a:r>
              <a:rPr lang="en-US" sz="1800" dirty="0">
                <a:solidFill>
                  <a:schemeClr val="tx2">
                    <a:lumMod val="75000"/>
                  </a:schemeClr>
                </a:solidFill>
              </a:rPr>
              <a:t>– when the algorithm makes a mistake</a:t>
            </a:r>
          </a:p>
          <a:p>
            <a:r>
              <a:rPr lang="en-US" sz="1800" dirty="0">
                <a:solidFill>
                  <a:schemeClr val="tx2">
                    <a:lumMod val="75000"/>
                  </a:schemeClr>
                </a:solidFill>
              </a:rPr>
              <a:t>To take that training set and constantly improve it because something new may come…and discourage negative consequences from mistakes…Completing that loop is necessary</a:t>
            </a:r>
          </a:p>
          <a:p>
            <a:endParaRPr lang="en-US" sz="1800" dirty="0">
              <a:solidFill>
                <a:schemeClr val="tx2">
                  <a:lumMod val="75000"/>
                </a:schemeClr>
              </a:solidFill>
            </a:endParaRPr>
          </a:p>
          <a:p>
            <a:r>
              <a:rPr lang="en-US" sz="1800" dirty="0">
                <a:solidFill>
                  <a:schemeClr val="tx2">
                    <a:lumMod val="75000"/>
                  </a:schemeClr>
                </a:solidFill>
              </a:rPr>
              <a:t>It is troubling that today’s deep learning systems are mostly opaque.</a:t>
            </a:r>
          </a:p>
          <a:p>
            <a:endParaRPr lang="en-US" sz="1800" dirty="0">
              <a:solidFill>
                <a:schemeClr val="tx2">
                  <a:lumMod val="75000"/>
                </a:schemeClr>
              </a:solidFill>
            </a:endParaRPr>
          </a:p>
          <a:p>
            <a:r>
              <a:rPr lang="en-US" sz="1800" dirty="0">
                <a:solidFill>
                  <a:schemeClr val="tx2">
                    <a:lumMod val="75000"/>
                  </a:schemeClr>
                </a:solidFill>
              </a:rPr>
              <a:t>One hopes that in the next decade someone comes up with AI systems that are as good or better than what we have today and have </a:t>
            </a:r>
            <a:r>
              <a:rPr lang="en-US" sz="1800" u="sng" dirty="0">
                <a:solidFill>
                  <a:schemeClr val="tx2">
                    <a:lumMod val="75000"/>
                  </a:schemeClr>
                </a:solidFill>
              </a:rPr>
              <a:t>a degree of </a:t>
            </a:r>
            <a:r>
              <a:rPr lang="en-US" sz="1800" u="sng" dirty="0" err="1">
                <a:solidFill>
                  <a:schemeClr val="tx2">
                    <a:lumMod val="75000"/>
                  </a:schemeClr>
                </a:solidFill>
              </a:rPr>
              <a:t>explainability</a:t>
            </a:r>
            <a:r>
              <a:rPr lang="en-US" sz="1800" u="sng" dirty="0">
                <a:solidFill>
                  <a:schemeClr val="tx2">
                    <a:lumMod val="75000"/>
                  </a:schemeClr>
                </a:solidFill>
              </a:rPr>
              <a:t> </a:t>
            </a:r>
            <a:r>
              <a:rPr lang="en-US" sz="1800" dirty="0">
                <a:solidFill>
                  <a:schemeClr val="tx2">
                    <a:lumMod val="75000"/>
                  </a:schemeClr>
                </a:solidFill>
              </a:rPr>
              <a:t>(e.g., notion of dynamic improvement)</a:t>
            </a:r>
            <a:endParaRPr lang="en-US" sz="1800" u="sng" dirty="0">
              <a:solidFill>
                <a:schemeClr val="tx2">
                  <a:lumMod val="75000"/>
                </a:schemeClr>
              </a:solidFill>
            </a:endParaRPr>
          </a:p>
          <a:p>
            <a:r>
              <a:rPr lang="en-US" b="1" i="1" dirty="0">
                <a:solidFill>
                  <a:schemeClr val="tx2">
                    <a:lumMod val="75000"/>
                  </a:schemeClr>
                </a:solidFill>
              </a:rPr>
              <a:t>- </a:t>
            </a:r>
            <a:r>
              <a:rPr lang="en-US" sz="1800" b="1" i="1" dirty="0">
                <a:solidFill>
                  <a:schemeClr val="tx2">
                    <a:lumMod val="75000"/>
                  </a:schemeClr>
                </a:solidFill>
              </a:rPr>
              <a:t>Bill Gates, Stanford HAI keynote, March 2019</a:t>
            </a:r>
          </a:p>
        </p:txBody>
      </p:sp>
      <p:pic>
        <p:nvPicPr>
          <p:cNvPr id="1026" name="Picture 2" descr="Bill Gates Discusses Feeling Guilty - Business Insider">
            <a:extLst>
              <a:ext uri="{FF2B5EF4-FFF2-40B4-BE49-F238E27FC236}">
                <a16:creationId xmlns:a16="http://schemas.microsoft.com/office/drawing/2014/main" id="{8A88C4DF-CD72-460E-894B-C2A99ED2FD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4" r="41096"/>
          <a:stretch/>
        </p:blipFill>
        <p:spPr bwMode="auto">
          <a:xfrm>
            <a:off x="1" y="0"/>
            <a:ext cx="365759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2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89BA43-0D22-4C4D-8297-04981B227CE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3000"/>
                    </a14:imgEffect>
                  </a14:imgLayer>
                </a14:imgProps>
              </a:ext>
            </a:extLst>
          </a:blip>
          <a:stretch>
            <a:fillRect/>
          </a:stretch>
        </p:blipFill>
        <p:spPr>
          <a:xfrm>
            <a:off x="0" y="-752"/>
            <a:ext cx="9144000" cy="5145024"/>
          </a:xfrm>
          <a:prstGeom prst="rect">
            <a:avLst/>
          </a:prstGeom>
          <a:noFill/>
        </p:spPr>
      </p:pic>
      <p:sp>
        <p:nvSpPr>
          <p:cNvPr id="7" name="Rectangle 6">
            <a:extLst>
              <a:ext uri="{FF2B5EF4-FFF2-40B4-BE49-F238E27FC236}">
                <a16:creationId xmlns:a16="http://schemas.microsoft.com/office/drawing/2014/main" id="{EE6CF506-EABE-4CF2-9770-AAFE4A53877A}"/>
              </a:ext>
            </a:extLst>
          </p:cNvPr>
          <p:cNvSpPr/>
          <p:nvPr/>
        </p:nvSpPr>
        <p:spPr>
          <a:xfrm>
            <a:off x="0" y="7126"/>
            <a:ext cx="9144001" cy="5142749"/>
          </a:xfrm>
          <a:prstGeom prst="rect">
            <a:avLst/>
          </a:prstGeom>
          <a:solidFill>
            <a:schemeClr val="tx1">
              <a:alpha val="79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68580" tIns="0" rIns="68580" bIns="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444444"/>
              </a:solidFill>
              <a:effectLst/>
              <a:uLnTx/>
              <a:uFillTx/>
              <a:latin typeface="Segoe UI" panose="020B0502040204020203" pitchFamily="34" charset="0"/>
              <a:ea typeface="+mn-ea"/>
              <a:cs typeface="Segoe UI" panose="020B0502040204020203" pitchFamily="34" charset="0"/>
            </a:endParaRPr>
          </a:p>
        </p:txBody>
      </p:sp>
      <p:sp>
        <p:nvSpPr>
          <p:cNvPr id="12" name="Rectangle 24" descr="Proposal Ready for GCM / Legal Reviews&#10;Fri 10/14/16">
            <a:extLst>
              <a:ext uri="{FF2B5EF4-FFF2-40B4-BE49-F238E27FC236}">
                <a16:creationId xmlns:a16="http://schemas.microsoft.com/office/drawing/2014/main" id="{62426024-3AA1-41AE-8DB4-4275B8B7B3E2}"/>
              </a:ext>
            </a:extLst>
          </p:cNvPr>
          <p:cNvSpPr>
            <a:spLocks noChangeArrowheads="1"/>
          </p:cNvSpPr>
          <p:nvPr/>
        </p:nvSpPr>
        <p:spPr bwMode="auto">
          <a:xfrm>
            <a:off x="484033" y="3695664"/>
            <a:ext cx="1724869" cy="450540"/>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L="342900" marR="0" lvl="0" indent="-342900" algn="just"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Science</a:t>
            </a:r>
          </a:p>
        </p:txBody>
      </p:sp>
      <p:sp>
        <p:nvSpPr>
          <p:cNvPr id="3" name="Title 2">
            <a:extLst>
              <a:ext uri="{FF2B5EF4-FFF2-40B4-BE49-F238E27FC236}">
                <a16:creationId xmlns:a16="http://schemas.microsoft.com/office/drawing/2014/main" id="{0F130191-BF9C-4023-9CDD-4F7697F52C3B}"/>
              </a:ext>
            </a:extLst>
          </p:cNvPr>
          <p:cNvSpPr>
            <a:spLocks noGrp="1"/>
          </p:cNvSpPr>
          <p:nvPr>
            <p:ph type="title"/>
          </p:nvPr>
        </p:nvSpPr>
        <p:spPr>
          <a:xfrm>
            <a:off x="636103" y="194338"/>
            <a:ext cx="8202674" cy="450540"/>
          </a:xfrm>
        </p:spPr>
        <p:txBody>
          <a:bodyPr>
            <a:normAutofit fontScale="90000"/>
          </a:bodyPr>
          <a:lstStyle/>
          <a:p>
            <a:pPr algn="ctr"/>
            <a:r>
              <a:rPr lang="en-US" dirty="0">
                <a:solidFill>
                  <a:schemeClr val="bg1"/>
                </a:solidFill>
              </a:rPr>
              <a:t>Dynamic Improvement in AI: The Neglected Module </a:t>
            </a:r>
          </a:p>
        </p:txBody>
      </p:sp>
      <p:sp>
        <p:nvSpPr>
          <p:cNvPr id="10" name="Rectangle 24" descr="Proposal Ready for GCM / Legal Reviews&#10;Fri 10/14/16">
            <a:extLst>
              <a:ext uri="{FF2B5EF4-FFF2-40B4-BE49-F238E27FC236}">
                <a16:creationId xmlns:a16="http://schemas.microsoft.com/office/drawing/2014/main" id="{5AE2947E-4E37-426D-9F13-F8A79C84EA9B}"/>
              </a:ext>
            </a:extLst>
          </p:cNvPr>
          <p:cNvSpPr>
            <a:spLocks noChangeArrowheads="1"/>
          </p:cNvSpPr>
          <p:nvPr/>
        </p:nvSpPr>
        <p:spPr bwMode="auto">
          <a:xfrm>
            <a:off x="6711149" y="3724831"/>
            <a:ext cx="1952296" cy="450540"/>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L="342900" marR="0" lvl="0" indent="-342900" algn="just"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Decision Science</a:t>
            </a:r>
          </a:p>
        </p:txBody>
      </p:sp>
      <p:graphicFrame>
        <p:nvGraphicFramePr>
          <p:cNvPr id="13" name="Table 12">
            <a:extLst>
              <a:ext uri="{FF2B5EF4-FFF2-40B4-BE49-F238E27FC236}">
                <a16:creationId xmlns:a16="http://schemas.microsoft.com/office/drawing/2014/main" id="{1492982F-20F3-44BB-9979-A7A56E5D217A}"/>
              </a:ext>
            </a:extLst>
          </p:cNvPr>
          <p:cNvGraphicFramePr>
            <a:graphicFrameLocks noGrp="1"/>
          </p:cNvGraphicFramePr>
          <p:nvPr>
            <p:extLst>
              <p:ext uri="{D42A27DB-BD31-4B8C-83A1-F6EECF244321}">
                <p14:modId xmlns:p14="http://schemas.microsoft.com/office/powerpoint/2010/main" val="2139991985"/>
              </p:ext>
            </p:extLst>
          </p:nvPr>
        </p:nvGraphicFramePr>
        <p:xfrm>
          <a:off x="321888" y="1444022"/>
          <a:ext cx="2174984" cy="2058832"/>
        </p:xfrm>
        <a:graphic>
          <a:graphicData uri="http://schemas.openxmlformats.org/drawingml/2006/table">
            <a:tbl>
              <a:tblPr firstRow="1" bandRow="1"/>
              <a:tblGrid>
                <a:gridCol w="2174984">
                  <a:extLst>
                    <a:ext uri="{9D8B030D-6E8A-4147-A177-3AD203B41FA5}">
                      <a16:colId xmlns:a16="http://schemas.microsoft.com/office/drawing/2014/main" val="3955759609"/>
                    </a:ext>
                  </a:extLst>
                </a:gridCol>
              </a:tblGrid>
              <a:tr h="367192">
                <a:tc>
                  <a:txBody>
                    <a:bodyPr/>
                    <a:lstStyle>
                      <a:lvl1pPr marL="0" algn="l" defTabSz="914378" rtl="0" eaLnBrk="1" latinLnBrk="0" hangingPunct="1">
                        <a:defRPr sz="1800" b="1" kern="1200">
                          <a:solidFill>
                            <a:schemeClr val="lt1"/>
                          </a:solidFill>
                          <a:latin typeface="Calibri" panose="020F0502020204030204"/>
                        </a:defRPr>
                      </a:lvl1pPr>
                      <a:lvl2pPr marL="457189" algn="l" defTabSz="914378" rtl="0" eaLnBrk="1" latinLnBrk="0" hangingPunct="1">
                        <a:defRPr sz="1800" b="1" kern="1200">
                          <a:solidFill>
                            <a:schemeClr val="lt1"/>
                          </a:solidFill>
                          <a:latin typeface="Calibri" panose="020F0502020204030204"/>
                        </a:defRPr>
                      </a:lvl2pPr>
                      <a:lvl3pPr marL="914378" algn="l" defTabSz="914378" rtl="0" eaLnBrk="1" latinLnBrk="0" hangingPunct="1">
                        <a:defRPr sz="1800" b="1" kern="1200">
                          <a:solidFill>
                            <a:schemeClr val="lt1"/>
                          </a:solidFill>
                          <a:latin typeface="Calibri" panose="020F0502020204030204"/>
                        </a:defRPr>
                      </a:lvl3pPr>
                      <a:lvl4pPr marL="1371566" algn="l" defTabSz="914378" rtl="0" eaLnBrk="1" latinLnBrk="0" hangingPunct="1">
                        <a:defRPr sz="1800" b="1" kern="1200">
                          <a:solidFill>
                            <a:schemeClr val="lt1"/>
                          </a:solidFill>
                          <a:latin typeface="Calibri" panose="020F0502020204030204"/>
                        </a:defRPr>
                      </a:lvl4pPr>
                      <a:lvl5pPr marL="1828754" algn="l" defTabSz="914378" rtl="0" eaLnBrk="1" latinLnBrk="0" hangingPunct="1">
                        <a:defRPr sz="1800" b="1" kern="1200">
                          <a:solidFill>
                            <a:schemeClr val="lt1"/>
                          </a:solidFill>
                          <a:latin typeface="Calibri" panose="020F0502020204030204"/>
                        </a:defRPr>
                      </a:lvl5pPr>
                      <a:lvl6pPr marL="2285943" algn="l" defTabSz="914378" rtl="0" eaLnBrk="1" latinLnBrk="0" hangingPunct="1">
                        <a:defRPr sz="1800" b="1" kern="1200">
                          <a:solidFill>
                            <a:schemeClr val="lt1"/>
                          </a:solidFill>
                          <a:latin typeface="Calibri" panose="020F0502020204030204"/>
                        </a:defRPr>
                      </a:lvl6pPr>
                      <a:lvl7pPr marL="2743132" algn="l" defTabSz="914378" rtl="0" eaLnBrk="1" latinLnBrk="0" hangingPunct="1">
                        <a:defRPr sz="1800" b="1" kern="1200">
                          <a:solidFill>
                            <a:schemeClr val="lt1"/>
                          </a:solidFill>
                          <a:latin typeface="Calibri" panose="020F0502020204030204"/>
                        </a:defRPr>
                      </a:lvl7pPr>
                      <a:lvl8pPr marL="3200320" algn="l" defTabSz="914378" rtl="0" eaLnBrk="1" latinLnBrk="0" hangingPunct="1">
                        <a:defRPr sz="1800" b="1" kern="1200">
                          <a:solidFill>
                            <a:schemeClr val="lt1"/>
                          </a:solidFill>
                          <a:latin typeface="Calibri" panose="020F0502020204030204"/>
                        </a:defRPr>
                      </a:lvl8pPr>
                      <a:lvl9pPr marL="3657509" algn="l" defTabSz="914378" rtl="0" eaLnBrk="1" latinLnBrk="0" hangingPunct="1">
                        <a:defRPr sz="1800" b="1" kern="1200">
                          <a:solidFill>
                            <a:schemeClr val="lt1"/>
                          </a:solidFill>
                          <a:latin typeface="Calibri" panose="020F0502020204030204"/>
                        </a:defRPr>
                      </a:lvl9pPr>
                    </a:lstStyle>
                    <a:p>
                      <a:pPr algn="ctr"/>
                      <a:r>
                        <a:rPr lang="en-US" sz="1800" dirty="0"/>
                        <a:t>DATA </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94492241"/>
                  </a:ext>
                </a:extLst>
              </a:tr>
              <a:tr h="281502">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
                        </a:rPr>
                        <a:t>Poor quality/noisy </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70062486"/>
                  </a:ext>
                </a:extLst>
              </a:tr>
              <a:tr h="281502">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alt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Extremely noisy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887829823"/>
                  </a:ext>
                </a:extLst>
              </a:tr>
              <a:tr h="281502">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lang="en-US" altLang="en-US" sz="1400" dirty="0">
                          <a:solidFill>
                            <a:schemeClr val="tx1"/>
                          </a:solidFill>
                          <a:latin typeface="Arial" panose="020B0604020202020204" pitchFamily="34" charset="0"/>
                          <a:cs typeface="Arial" panose="020B0604020202020204" pitchFamily="34" charset="0"/>
                        </a:rPr>
                        <a:t>Low accuracy </a:t>
                      </a:r>
                      <a:endParaRPr 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542746199"/>
                  </a:ext>
                </a:extLst>
              </a:tr>
              <a:tr h="281502">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Bias</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0057919"/>
                  </a:ext>
                </a:extLst>
              </a:tr>
              <a:tr h="281502">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lang="en-US" altLang="en-US" sz="1400" dirty="0">
                          <a:solidFill>
                            <a:schemeClr val="tx1"/>
                          </a:solidFill>
                          <a:latin typeface="Arial" panose="020B0604020202020204" pitchFamily="34" charset="0"/>
                          <a:cs typeface="Arial" panose="020B0604020202020204" pitchFamily="34" charset="0"/>
                        </a:rPr>
                        <a:t>Sparsity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5688482"/>
                  </a:ext>
                </a:extLst>
              </a:tr>
              <a:tr h="281502">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Negative provenance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24818682"/>
                  </a:ext>
                </a:extLst>
              </a:tr>
            </a:tbl>
          </a:graphicData>
        </a:graphic>
      </p:graphicFrame>
      <p:graphicFrame>
        <p:nvGraphicFramePr>
          <p:cNvPr id="17" name="Table 16">
            <a:extLst>
              <a:ext uri="{FF2B5EF4-FFF2-40B4-BE49-F238E27FC236}">
                <a16:creationId xmlns:a16="http://schemas.microsoft.com/office/drawing/2014/main" id="{3464A427-9E21-4892-A63F-3AEA9C8DBE07}"/>
              </a:ext>
            </a:extLst>
          </p:cNvPr>
          <p:cNvGraphicFramePr>
            <a:graphicFrameLocks noGrp="1"/>
          </p:cNvGraphicFramePr>
          <p:nvPr>
            <p:extLst>
              <p:ext uri="{D42A27DB-BD31-4B8C-83A1-F6EECF244321}">
                <p14:modId xmlns:p14="http://schemas.microsoft.com/office/powerpoint/2010/main" val="1903652954"/>
              </p:ext>
            </p:extLst>
          </p:nvPr>
        </p:nvGraphicFramePr>
        <p:xfrm>
          <a:off x="6535817" y="1354903"/>
          <a:ext cx="2302960" cy="2182650"/>
        </p:xfrm>
        <a:graphic>
          <a:graphicData uri="http://schemas.openxmlformats.org/drawingml/2006/table">
            <a:tbl>
              <a:tblPr firstRow="1" bandRow="1"/>
              <a:tblGrid>
                <a:gridCol w="2302960">
                  <a:extLst>
                    <a:ext uri="{9D8B030D-6E8A-4147-A177-3AD203B41FA5}">
                      <a16:colId xmlns:a16="http://schemas.microsoft.com/office/drawing/2014/main" val="2610563682"/>
                    </a:ext>
                  </a:extLst>
                </a:gridCol>
              </a:tblGrid>
              <a:tr h="325708">
                <a:tc>
                  <a:txBody>
                    <a:bodyPr/>
                    <a:lstStyle>
                      <a:lvl1pPr marL="0" algn="l" defTabSz="914378" rtl="0" eaLnBrk="1" latinLnBrk="0" hangingPunct="1">
                        <a:defRPr sz="1800" b="1" kern="1200">
                          <a:solidFill>
                            <a:schemeClr val="lt1"/>
                          </a:solidFill>
                          <a:latin typeface="Calibri" panose="020F0502020204030204"/>
                        </a:defRPr>
                      </a:lvl1pPr>
                      <a:lvl2pPr marL="457189" algn="l" defTabSz="914378" rtl="0" eaLnBrk="1" latinLnBrk="0" hangingPunct="1">
                        <a:defRPr sz="1800" b="1" kern="1200">
                          <a:solidFill>
                            <a:schemeClr val="lt1"/>
                          </a:solidFill>
                          <a:latin typeface="Calibri" panose="020F0502020204030204"/>
                        </a:defRPr>
                      </a:lvl2pPr>
                      <a:lvl3pPr marL="914378" algn="l" defTabSz="914378" rtl="0" eaLnBrk="1" latinLnBrk="0" hangingPunct="1">
                        <a:defRPr sz="1800" b="1" kern="1200">
                          <a:solidFill>
                            <a:schemeClr val="lt1"/>
                          </a:solidFill>
                          <a:latin typeface="Calibri" panose="020F0502020204030204"/>
                        </a:defRPr>
                      </a:lvl3pPr>
                      <a:lvl4pPr marL="1371566" algn="l" defTabSz="914378" rtl="0" eaLnBrk="1" latinLnBrk="0" hangingPunct="1">
                        <a:defRPr sz="1800" b="1" kern="1200">
                          <a:solidFill>
                            <a:schemeClr val="lt1"/>
                          </a:solidFill>
                          <a:latin typeface="Calibri" panose="020F0502020204030204"/>
                        </a:defRPr>
                      </a:lvl4pPr>
                      <a:lvl5pPr marL="1828754" algn="l" defTabSz="914378" rtl="0" eaLnBrk="1" latinLnBrk="0" hangingPunct="1">
                        <a:defRPr sz="1800" b="1" kern="1200">
                          <a:solidFill>
                            <a:schemeClr val="lt1"/>
                          </a:solidFill>
                          <a:latin typeface="Calibri" panose="020F0502020204030204"/>
                        </a:defRPr>
                      </a:lvl5pPr>
                      <a:lvl6pPr marL="2285943" algn="l" defTabSz="914378" rtl="0" eaLnBrk="1" latinLnBrk="0" hangingPunct="1">
                        <a:defRPr sz="1800" b="1" kern="1200">
                          <a:solidFill>
                            <a:schemeClr val="lt1"/>
                          </a:solidFill>
                          <a:latin typeface="Calibri" panose="020F0502020204030204"/>
                        </a:defRPr>
                      </a:lvl6pPr>
                      <a:lvl7pPr marL="2743132" algn="l" defTabSz="914378" rtl="0" eaLnBrk="1" latinLnBrk="0" hangingPunct="1">
                        <a:defRPr sz="1800" b="1" kern="1200">
                          <a:solidFill>
                            <a:schemeClr val="lt1"/>
                          </a:solidFill>
                          <a:latin typeface="Calibri" panose="020F0502020204030204"/>
                        </a:defRPr>
                      </a:lvl7pPr>
                      <a:lvl8pPr marL="3200320" algn="l" defTabSz="914378" rtl="0" eaLnBrk="1" latinLnBrk="0" hangingPunct="1">
                        <a:defRPr sz="1800" b="1" kern="1200">
                          <a:solidFill>
                            <a:schemeClr val="lt1"/>
                          </a:solidFill>
                          <a:latin typeface="Calibri" panose="020F0502020204030204"/>
                        </a:defRPr>
                      </a:lvl8pPr>
                      <a:lvl9pPr marL="3657509" algn="l" defTabSz="914378" rtl="0" eaLnBrk="1" latinLnBrk="0" hangingPunct="1">
                        <a:defRPr sz="1800" b="1" kern="1200">
                          <a:solidFill>
                            <a:schemeClr val="lt1"/>
                          </a:solidFill>
                          <a:latin typeface="Calibri" panose="020F0502020204030204"/>
                        </a:defRPr>
                      </a:lvl9pPr>
                    </a:lstStyle>
                    <a:p>
                      <a:pPr algn="ctr"/>
                      <a:r>
                        <a:rPr lang="en-US" sz="1800" dirty="0"/>
                        <a:t>INSIGHTS </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94492241"/>
                  </a:ext>
                </a:extLst>
              </a:tr>
              <a:tr h="306625">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alt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False positives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70062486"/>
                  </a:ext>
                </a:extLst>
              </a:tr>
              <a:tr h="306625">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False negatives</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887829823"/>
                  </a:ext>
                </a:extLst>
              </a:tr>
              <a:tr h="306625">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lang="en-US" altLang="en-US" sz="1400" dirty="0">
                          <a:solidFill>
                            <a:schemeClr val="tx1"/>
                          </a:solidFill>
                          <a:latin typeface="Arial" panose="020B0604020202020204" pitchFamily="34" charset="0"/>
                          <a:cs typeface="Arial" panose="020B0604020202020204" pitchFamily="34" charset="0"/>
                        </a:rPr>
                        <a:t>Correlation not causality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542746199"/>
                  </a:ext>
                </a:extLst>
              </a:tr>
              <a:tr h="306625">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alt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Timeliness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0057919"/>
                  </a:ext>
                </a:extLst>
              </a:tr>
              <a:tr h="306625">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lang="en-US" sz="1400" dirty="0">
                          <a:solidFill>
                            <a:schemeClr val="tx1"/>
                          </a:solidFill>
                          <a:latin typeface="Arial" panose="020B0604020202020204" pitchFamily="34" charset="0"/>
                          <a:cs typeface="Arial" panose="020B0604020202020204" pitchFamily="34" charset="0"/>
                        </a:rPr>
                        <a:t>Relevance (optimization)</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5688482"/>
                  </a:ext>
                </a:extLst>
              </a:tr>
              <a:tr h="306625">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alt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Value of Information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24818682"/>
                  </a:ext>
                </a:extLst>
              </a:tr>
            </a:tbl>
          </a:graphicData>
        </a:graphic>
      </p:graphicFrame>
      <p:graphicFrame>
        <p:nvGraphicFramePr>
          <p:cNvPr id="11" name="Table 10">
            <a:extLst>
              <a:ext uri="{FF2B5EF4-FFF2-40B4-BE49-F238E27FC236}">
                <a16:creationId xmlns:a16="http://schemas.microsoft.com/office/drawing/2014/main" id="{6AD9ABB7-537F-4F05-88E7-9690A08FA7B2}"/>
              </a:ext>
            </a:extLst>
          </p:cNvPr>
          <p:cNvGraphicFramePr>
            <a:graphicFrameLocks noGrp="1"/>
          </p:cNvGraphicFramePr>
          <p:nvPr>
            <p:extLst>
              <p:ext uri="{D42A27DB-BD31-4B8C-83A1-F6EECF244321}">
                <p14:modId xmlns:p14="http://schemas.microsoft.com/office/powerpoint/2010/main" val="3505664693"/>
              </p:ext>
            </p:extLst>
          </p:nvPr>
        </p:nvGraphicFramePr>
        <p:xfrm>
          <a:off x="3491961" y="1365529"/>
          <a:ext cx="2174985" cy="2161398"/>
        </p:xfrm>
        <a:graphic>
          <a:graphicData uri="http://schemas.openxmlformats.org/drawingml/2006/table">
            <a:tbl>
              <a:tblPr firstRow="1" bandRow="1">
                <a:tableStyleId>{5C22544A-7EE6-4342-B048-85BDC9FD1C3A}</a:tableStyleId>
              </a:tblPr>
              <a:tblGrid>
                <a:gridCol w="2174985">
                  <a:extLst>
                    <a:ext uri="{9D8B030D-6E8A-4147-A177-3AD203B41FA5}">
                      <a16:colId xmlns:a16="http://schemas.microsoft.com/office/drawing/2014/main" val="3352853198"/>
                    </a:ext>
                  </a:extLst>
                </a:gridCol>
              </a:tblGrid>
              <a:tr h="302932">
                <a:tc>
                  <a:txBody>
                    <a:bodyPr/>
                    <a:lstStyle/>
                    <a:p>
                      <a:r>
                        <a:rPr lang="en-US" sz="1000" dirty="0"/>
                        <a:t>BEHAVIORIAL OR POLICY  DECISION</a:t>
                      </a:r>
                    </a:p>
                  </a:txBody>
                  <a:tcPr marL="68580" marR="68580" marT="34290" marB="34290"/>
                </a:tc>
                <a:extLst>
                  <a:ext uri="{0D108BD9-81ED-4DB2-BD59-A6C34878D82A}">
                    <a16:rowId xmlns:a16="http://schemas.microsoft.com/office/drawing/2014/main" val="2994492241"/>
                  </a:ext>
                </a:extLst>
              </a:tr>
              <a:tr h="310111">
                <a:tc>
                  <a:txBody>
                    <a:bodyPr/>
                    <a:lstStyle/>
                    <a:p>
                      <a:r>
                        <a:rPr lang="en-US" sz="1400" dirty="0">
                          <a:solidFill>
                            <a:schemeClr val="tx1"/>
                          </a:solidFill>
                          <a:latin typeface="Arial  "/>
                        </a:rPr>
                        <a:t>Wrong decision (mistake) </a:t>
                      </a:r>
                    </a:p>
                  </a:txBody>
                  <a:tcPr marL="68580" marR="68580" marT="34290" marB="34290"/>
                </a:tc>
                <a:extLst>
                  <a:ext uri="{0D108BD9-81ED-4DB2-BD59-A6C34878D82A}">
                    <a16:rowId xmlns:a16="http://schemas.microsoft.com/office/drawing/2014/main" val="2370062486"/>
                  </a:ext>
                </a:extLst>
              </a:tr>
              <a:tr h="3090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
                        </a:rPr>
                        <a:t>Political economy </a:t>
                      </a:r>
                    </a:p>
                  </a:txBody>
                  <a:tcPr marL="68580" marR="68580" marT="34290" marB="34290"/>
                </a:tc>
                <a:extLst>
                  <a:ext uri="{0D108BD9-81ED-4DB2-BD59-A6C34878D82A}">
                    <a16:rowId xmlns:a16="http://schemas.microsoft.com/office/drawing/2014/main" val="887829823"/>
                  </a:ext>
                </a:extLst>
              </a:tr>
              <a:tr h="310111">
                <a:tc>
                  <a:txBody>
                    <a:bodyPr/>
                    <a:lstStyle/>
                    <a:p>
                      <a:r>
                        <a:rPr lang="en-US" sz="1400" dirty="0">
                          <a:solidFill>
                            <a:schemeClr val="tx1"/>
                          </a:solidFill>
                          <a:latin typeface="Arial  "/>
                        </a:rPr>
                        <a:t>Human cognition </a:t>
                      </a:r>
                    </a:p>
                  </a:txBody>
                  <a:tcPr marL="68580" marR="68580" marT="34290" marB="34290"/>
                </a:tc>
                <a:extLst>
                  <a:ext uri="{0D108BD9-81ED-4DB2-BD59-A6C34878D82A}">
                    <a16:rowId xmlns:a16="http://schemas.microsoft.com/office/drawing/2014/main" val="3542746199"/>
                  </a:ext>
                </a:extLst>
              </a:tr>
              <a:tr h="310111">
                <a:tc>
                  <a:txBody>
                    <a:bodyPr/>
                    <a:lstStyle/>
                    <a:p>
                      <a:r>
                        <a:rPr lang="en-US" sz="1400" dirty="0">
                          <a:solidFill>
                            <a:schemeClr val="tx1"/>
                          </a:solidFill>
                          <a:latin typeface="Arial  "/>
                        </a:rPr>
                        <a:t>Culture (context)</a:t>
                      </a:r>
                    </a:p>
                  </a:txBody>
                  <a:tcPr marL="68580" marR="68580" marT="34290" marB="34290"/>
                </a:tc>
                <a:extLst>
                  <a:ext uri="{0D108BD9-81ED-4DB2-BD59-A6C34878D82A}">
                    <a16:rowId xmlns:a16="http://schemas.microsoft.com/office/drawing/2014/main" val="330057919"/>
                  </a:ext>
                </a:extLst>
              </a:tr>
              <a:tr h="309011">
                <a:tc>
                  <a:txBody>
                    <a:bodyPr/>
                    <a:lstStyle/>
                    <a:p>
                      <a:r>
                        <a:rPr lang="en-US" sz="1400" dirty="0">
                          <a:solidFill>
                            <a:schemeClr val="tx1"/>
                          </a:solidFill>
                          <a:latin typeface="Arial  "/>
                        </a:rPr>
                        <a:t>Idiosyncrasies </a:t>
                      </a:r>
                    </a:p>
                  </a:txBody>
                  <a:tcPr marL="68580" marR="68580" marT="34290" marB="34290"/>
                </a:tc>
                <a:extLst>
                  <a:ext uri="{0D108BD9-81ED-4DB2-BD59-A6C34878D82A}">
                    <a16:rowId xmlns:a16="http://schemas.microsoft.com/office/drawing/2014/main" val="205688482"/>
                  </a:ext>
                </a:extLst>
              </a:tr>
              <a:tr h="310111">
                <a:tc>
                  <a:txBody>
                    <a:bodyPr/>
                    <a:lstStyle/>
                    <a:p>
                      <a:r>
                        <a:rPr lang="en-US" sz="1400" dirty="0">
                          <a:solidFill>
                            <a:schemeClr val="tx1"/>
                          </a:solidFill>
                          <a:latin typeface="Arial  "/>
                        </a:rPr>
                        <a:t>Actionable (practical)</a:t>
                      </a:r>
                    </a:p>
                  </a:txBody>
                  <a:tcPr marL="68580" marR="68580" marT="34290" marB="34290"/>
                </a:tc>
                <a:extLst>
                  <a:ext uri="{0D108BD9-81ED-4DB2-BD59-A6C34878D82A}">
                    <a16:rowId xmlns:a16="http://schemas.microsoft.com/office/drawing/2014/main" val="3224818682"/>
                  </a:ext>
                </a:extLst>
              </a:tr>
            </a:tbl>
          </a:graphicData>
        </a:graphic>
      </p:graphicFrame>
      <p:sp>
        <p:nvSpPr>
          <p:cNvPr id="14" name="Rectangle 24" descr="Proposal Ready for GCM / Legal Reviews&#10;Fri 10/14/16">
            <a:extLst>
              <a:ext uri="{FF2B5EF4-FFF2-40B4-BE49-F238E27FC236}">
                <a16:creationId xmlns:a16="http://schemas.microsoft.com/office/drawing/2014/main" id="{0A23F312-3B97-470A-BD88-7599F66C1518}"/>
              </a:ext>
            </a:extLst>
          </p:cNvPr>
          <p:cNvSpPr>
            <a:spLocks noChangeArrowheads="1"/>
          </p:cNvSpPr>
          <p:nvPr/>
        </p:nvSpPr>
        <p:spPr bwMode="auto">
          <a:xfrm>
            <a:off x="3339961" y="3724831"/>
            <a:ext cx="2478986" cy="450540"/>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L="342900" marR="0" lvl="0" indent="-342900" algn="just"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500" kern="0" dirty="0">
                <a:solidFill>
                  <a:prstClr val="white"/>
                </a:solidFill>
                <a:latin typeface="Arial" panose="020B0604020202020204" pitchFamily="34" charset="0"/>
                <a:cs typeface="Arial" panose="020B0604020202020204" pitchFamily="34" charset="0"/>
              </a:rPr>
              <a:t>Behavioral Science</a:t>
            </a:r>
            <a:endPar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Left Brace 1">
            <a:extLst>
              <a:ext uri="{FF2B5EF4-FFF2-40B4-BE49-F238E27FC236}">
                <a16:creationId xmlns:a16="http://schemas.microsoft.com/office/drawing/2014/main" id="{A2800874-EB9F-4F02-B0FF-3347B8B0CA9C}"/>
              </a:ext>
            </a:extLst>
          </p:cNvPr>
          <p:cNvSpPr/>
          <p:nvPr/>
        </p:nvSpPr>
        <p:spPr>
          <a:xfrm>
            <a:off x="2996908" y="1078570"/>
            <a:ext cx="451062" cy="2735316"/>
          </a:xfrm>
          <a:prstGeom prst="leftBrace">
            <a:avLst/>
          </a:prstGeom>
          <a:ln>
            <a:solidFill>
              <a:schemeClr val="bg1"/>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ight Brace 4">
            <a:extLst>
              <a:ext uri="{FF2B5EF4-FFF2-40B4-BE49-F238E27FC236}">
                <a16:creationId xmlns:a16="http://schemas.microsoft.com/office/drawing/2014/main" id="{246CDD19-46B7-4295-A2E2-B6F249BF48D1}"/>
              </a:ext>
            </a:extLst>
          </p:cNvPr>
          <p:cNvSpPr/>
          <p:nvPr/>
        </p:nvSpPr>
        <p:spPr>
          <a:xfrm>
            <a:off x="5754928" y="1048408"/>
            <a:ext cx="300334" cy="2853558"/>
          </a:xfrm>
          <a:prstGeom prst="rightBrace">
            <a:avLst>
              <a:gd name="adj1" fmla="val 8333"/>
              <a:gd name="adj2" fmla="val 49724"/>
            </a:avLst>
          </a:prstGeom>
          <a:ln>
            <a:solidFill>
              <a:schemeClr val="bg1"/>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77914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89BA43-0D22-4C4D-8297-04981B227CE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3000"/>
                    </a14:imgEffect>
                  </a14:imgLayer>
                </a14:imgProps>
              </a:ext>
            </a:extLst>
          </a:blip>
          <a:stretch>
            <a:fillRect/>
          </a:stretch>
        </p:blipFill>
        <p:spPr>
          <a:xfrm>
            <a:off x="0" y="-752"/>
            <a:ext cx="9144000" cy="5145024"/>
          </a:xfrm>
          <a:prstGeom prst="rect">
            <a:avLst/>
          </a:prstGeom>
          <a:noFill/>
        </p:spPr>
      </p:pic>
      <p:sp>
        <p:nvSpPr>
          <p:cNvPr id="7" name="Rectangle 6">
            <a:extLst>
              <a:ext uri="{FF2B5EF4-FFF2-40B4-BE49-F238E27FC236}">
                <a16:creationId xmlns:a16="http://schemas.microsoft.com/office/drawing/2014/main" id="{EE6CF506-EABE-4CF2-9770-AAFE4A53877A}"/>
              </a:ext>
            </a:extLst>
          </p:cNvPr>
          <p:cNvSpPr/>
          <p:nvPr/>
        </p:nvSpPr>
        <p:spPr>
          <a:xfrm>
            <a:off x="-1" y="-4348"/>
            <a:ext cx="9144001" cy="5142749"/>
          </a:xfrm>
          <a:prstGeom prst="rect">
            <a:avLst/>
          </a:prstGeom>
          <a:solidFill>
            <a:schemeClr val="tx1">
              <a:alpha val="79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68580" tIns="0" rIns="68580" bIns="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444444"/>
              </a:solidFill>
              <a:effectLst/>
              <a:uLnTx/>
              <a:uFillTx/>
              <a:latin typeface="Segoe UI" panose="020B0502040204020203" pitchFamily="34" charset="0"/>
              <a:ea typeface="+mn-ea"/>
              <a:cs typeface="Segoe UI" panose="020B0502040204020203" pitchFamily="34" charset="0"/>
            </a:endParaRPr>
          </a:p>
        </p:txBody>
      </p:sp>
      <p:sp>
        <p:nvSpPr>
          <p:cNvPr id="3" name="Title 2">
            <a:extLst>
              <a:ext uri="{FF2B5EF4-FFF2-40B4-BE49-F238E27FC236}">
                <a16:creationId xmlns:a16="http://schemas.microsoft.com/office/drawing/2014/main" id="{0F130191-BF9C-4023-9CDD-4F7697F52C3B}"/>
              </a:ext>
            </a:extLst>
          </p:cNvPr>
          <p:cNvSpPr>
            <a:spLocks noGrp="1"/>
          </p:cNvSpPr>
          <p:nvPr>
            <p:ph type="title"/>
          </p:nvPr>
        </p:nvSpPr>
        <p:spPr>
          <a:xfrm>
            <a:off x="291663" y="194337"/>
            <a:ext cx="8726214" cy="700699"/>
          </a:xfrm>
        </p:spPr>
        <p:txBody>
          <a:bodyPr>
            <a:normAutofit fontScale="90000"/>
          </a:bodyPr>
          <a:lstStyle/>
          <a:p>
            <a:pPr algn="ctr"/>
            <a:r>
              <a:rPr lang="en-US" dirty="0">
                <a:solidFill>
                  <a:schemeClr val="bg1"/>
                </a:solidFill>
              </a:rPr>
              <a:t>EXPLAINABILITY: Encoding Human Feedback &amp; Intelligent Error Recovery in AI Systems</a:t>
            </a:r>
          </a:p>
        </p:txBody>
      </p:sp>
      <p:sp>
        <p:nvSpPr>
          <p:cNvPr id="18" name="Rectangle 24" descr="Proposal Ready for GCM / Legal Reviews&#10;Fri 10/14/16">
            <a:extLst>
              <a:ext uri="{FF2B5EF4-FFF2-40B4-BE49-F238E27FC236}">
                <a16:creationId xmlns:a16="http://schemas.microsoft.com/office/drawing/2014/main" id="{226BA9E7-F97A-4625-9148-C24DF7E0FBA9}"/>
              </a:ext>
            </a:extLst>
          </p:cNvPr>
          <p:cNvSpPr>
            <a:spLocks noChangeArrowheads="1"/>
          </p:cNvSpPr>
          <p:nvPr/>
        </p:nvSpPr>
        <p:spPr bwMode="auto">
          <a:xfrm>
            <a:off x="5557101" y="4091714"/>
            <a:ext cx="3891170" cy="1388960"/>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L="342900" marR="0" lvl="0" indent="-342900" algn="just"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Crowdsourcing (ground truthing) </a:t>
            </a:r>
          </a:p>
          <a:p>
            <a:pPr marL="342900" marR="0" lvl="0" indent="-342900" algn="just"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Continuous feedback and improvement </a:t>
            </a:r>
          </a:p>
          <a:p>
            <a:pPr marL="342900" marR="0" lvl="0" indent="-342900" algn="just"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Rapid experimentation</a:t>
            </a:r>
          </a:p>
          <a:p>
            <a:pPr marL="342900" marR="0" lvl="0" indent="-342900" algn="just"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Adaptive, dynamic model management</a:t>
            </a:r>
          </a:p>
          <a:p>
            <a:pPr marL="342900" marR="0" lvl="0" indent="-342900" algn="just"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Real time, monitoring </a:t>
            </a:r>
          </a:p>
        </p:txBody>
      </p:sp>
      <p:sp>
        <p:nvSpPr>
          <p:cNvPr id="2" name="Rectangle 1">
            <a:extLst>
              <a:ext uri="{FF2B5EF4-FFF2-40B4-BE49-F238E27FC236}">
                <a16:creationId xmlns:a16="http://schemas.microsoft.com/office/drawing/2014/main" id="{6E26EB24-2674-4AEA-A60F-92E8A0D4AE1C}"/>
              </a:ext>
            </a:extLst>
          </p:cNvPr>
          <p:cNvSpPr/>
          <p:nvPr/>
        </p:nvSpPr>
        <p:spPr>
          <a:xfrm>
            <a:off x="134771" y="1694903"/>
            <a:ext cx="1052360" cy="732848"/>
          </a:xfrm>
          <a:prstGeom prst="rect">
            <a:avLst/>
          </a:prstGeom>
          <a:solidFill>
            <a:schemeClr val="accent1">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91440" tIns="0" rIns="91440" bIns="0" numCol="1" rtlCol="0" anchor="ctr" anchorCtr="0" compatLnSpc="1">
            <a:prstTxWarp prst="textNoShape">
              <a:avLst/>
            </a:prstTxWarp>
          </a:bodyPr>
          <a:lstStyle/>
          <a:p>
            <a:pPr algn="ctr" eaLnBrk="0" fontAlgn="base" hangingPunct="0">
              <a:spcBef>
                <a:spcPct val="0"/>
              </a:spcBef>
              <a:spcAft>
                <a:spcPct val="0"/>
              </a:spcAft>
            </a:pPr>
            <a:r>
              <a:rPr lang="en-US" sz="1200" b="1" dirty="0">
                <a:solidFill>
                  <a:srgbClr val="444444"/>
                </a:solidFill>
                <a:latin typeface="Segoe UI" panose="020B0502040204020203" pitchFamily="34" charset="0"/>
                <a:cs typeface="Segoe UI" panose="020B0502040204020203" pitchFamily="34" charset="0"/>
              </a:rPr>
              <a:t>INPUT</a:t>
            </a:r>
          </a:p>
        </p:txBody>
      </p:sp>
      <p:sp>
        <p:nvSpPr>
          <p:cNvPr id="5" name="Flowchart: Stored Data 4">
            <a:extLst>
              <a:ext uri="{FF2B5EF4-FFF2-40B4-BE49-F238E27FC236}">
                <a16:creationId xmlns:a16="http://schemas.microsoft.com/office/drawing/2014/main" id="{3DAF0E8C-5B0F-4DE7-BCDC-41FF403A4612}"/>
              </a:ext>
            </a:extLst>
          </p:cNvPr>
          <p:cNvSpPr/>
          <p:nvPr/>
        </p:nvSpPr>
        <p:spPr>
          <a:xfrm>
            <a:off x="3276717" y="4427315"/>
            <a:ext cx="1114160" cy="679027"/>
          </a:xfrm>
          <a:prstGeom prst="flowChartOnlineStorage">
            <a:avLst/>
          </a:prstGeom>
          <a:solidFill>
            <a:schemeClr val="accent1">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91440" tIns="0" rIns="91440" bIns="0" numCol="1" rtlCol="0" anchor="ctr" anchorCtr="0" compatLnSpc="1">
            <a:prstTxWarp prst="textNoShape">
              <a:avLst/>
            </a:prstTxWarp>
          </a:bodyPr>
          <a:lstStyle/>
          <a:p>
            <a:pPr algn="ctr" eaLnBrk="0" fontAlgn="base" hangingPunct="0">
              <a:spcBef>
                <a:spcPct val="0"/>
              </a:spcBef>
              <a:spcAft>
                <a:spcPct val="0"/>
              </a:spcAft>
            </a:pPr>
            <a:r>
              <a:rPr lang="en-US" sz="1200" b="1" dirty="0">
                <a:solidFill>
                  <a:srgbClr val="444444"/>
                </a:solidFill>
                <a:latin typeface="Segoe UI" panose="020B0502040204020203" pitchFamily="34" charset="0"/>
                <a:cs typeface="Segoe UI" panose="020B0502040204020203" pitchFamily="34" charset="0"/>
              </a:rPr>
              <a:t>Back up AI MODEL</a:t>
            </a:r>
          </a:p>
        </p:txBody>
      </p:sp>
      <p:sp>
        <p:nvSpPr>
          <p:cNvPr id="8" name="Flowchart: Decision 7">
            <a:extLst>
              <a:ext uri="{FF2B5EF4-FFF2-40B4-BE49-F238E27FC236}">
                <a16:creationId xmlns:a16="http://schemas.microsoft.com/office/drawing/2014/main" id="{ADF17205-80BC-4D9F-BB94-FAFFA7FDC879}"/>
              </a:ext>
            </a:extLst>
          </p:cNvPr>
          <p:cNvSpPr/>
          <p:nvPr/>
        </p:nvSpPr>
        <p:spPr>
          <a:xfrm>
            <a:off x="3107590" y="1585592"/>
            <a:ext cx="1376974" cy="979262"/>
          </a:xfrm>
          <a:prstGeom prst="flowChartDecision">
            <a:avLst/>
          </a:prstGeom>
          <a:solidFill>
            <a:schemeClr val="accent1">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91440" tIns="0" rIns="91440" bIns="0" numCol="1" rtlCol="0" anchor="ctr" anchorCtr="0" compatLnSpc="1">
            <a:prstTxWarp prst="textNoShape">
              <a:avLst/>
            </a:prstTxWarp>
          </a:bodyPr>
          <a:lstStyle/>
          <a:p>
            <a:pPr algn="ctr" eaLnBrk="0" fontAlgn="base" hangingPunct="0">
              <a:spcBef>
                <a:spcPct val="0"/>
              </a:spcBef>
              <a:spcAft>
                <a:spcPct val="0"/>
              </a:spcAft>
            </a:pPr>
            <a:r>
              <a:rPr lang="en-US" sz="1200" b="1" dirty="0">
                <a:solidFill>
                  <a:srgbClr val="444444"/>
                </a:solidFill>
                <a:latin typeface="Segoe UI" panose="020B0502040204020203" pitchFamily="34" charset="0"/>
                <a:cs typeface="Segoe UI" panose="020B0502040204020203" pitchFamily="34" charset="0"/>
              </a:rPr>
              <a:t>ERROR?</a:t>
            </a:r>
          </a:p>
        </p:txBody>
      </p:sp>
      <p:sp>
        <p:nvSpPr>
          <p:cNvPr id="23" name="Rectangle 24" descr="Proposal Ready for GCM / Legal Reviews&#10;Fri 10/14/16">
            <a:extLst>
              <a:ext uri="{FF2B5EF4-FFF2-40B4-BE49-F238E27FC236}">
                <a16:creationId xmlns:a16="http://schemas.microsoft.com/office/drawing/2014/main" id="{BC14BC00-3DB5-4F80-BD56-29295833BBA0}"/>
              </a:ext>
            </a:extLst>
          </p:cNvPr>
          <p:cNvSpPr>
            <a:spLocks noChangeArrowheads="1"/>
          </p:cNvSpPr>
          <p:nvPr/>
        </p:nvSpPr>
        <p:spPr bwMode="auto">
          <a:xfrm>
            <a:off x="4518481" y="1825880"/>
            <a:ext cx="835564" cy="238059"/>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R="0" lvl="0" algn="just" defTabSz="685800" rtl="0" eaLnBrk="0" fontAlgn="base" latinLnBrk="0" hangingPunct="0">
              <a:lnSpc>
                <a:spcPct val="100000"/>
              </a:lnSpc>
              <a:spcBef>
                <a:spcPct val="0"/>
              </a:spcBef>
              <a:spcAft>
                <a:spcPct val="0"/>
              </a:spcAft>
              <a:buClrTx/>
              <a:buSzTx/>
              <a:tabLst/>
              <a:defRPr/>
            </a:pPr>
            <a:r>
              <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a:t>
            </a:r>
          </a:p>
        </p:txBody>
      </p:sp>
      <p:sp>
        <p:nvSpPr>
          <p:cNvPr id="24" name="Flowchart: Delay 23">
            <a:extLst>
              <a:ext uri="{FF2B5EF4-FFF2-40B4-BE49-F238E27FC236}">
                <a16:creationId xmlns:a16="http://schemas.microsoft.com/office/drawing/2014/main" id="{C2408942-B9FB-4689-B4E4-A5DB8B53CDB8}"/>
              </a:ext>
            </a:extLst>
          </p:cNvPr>
          <p:cNvSpPr/>
          <p:nvPr/>
        </p:nvSpPr>
        <p:spPr>
          <a:xfrm>
            <a:off x="3078100" y="3191637"/>
            <a:ext cx="1440381" cy="824974"/>
          </a:xfrm>
          <a:prstGeom prst="flowChartDelay">
            <a:avLst/>
          </a:prstGeom>
          <a:solidFill>
            <a:schemeClr val="accent1">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91440" tIns="0" rIns="91440" bIns="0" numCol="1" rtlCol="0" anchor="ctr" anchorCtr="0" compatLnSpc="1">
            <a:prstTxWarp prst="textNoShape">
              <a:avLst/>
            </a:prstTxWarp>
          </a:bodyPr>
          <a:lstStyle/>
          <a:p>
            <a:pPr algn="ctr" eaLnBrk="0" fontAlgn="base" hangingPunct="0">
              <a:spcBef>
                <a:spcPct val="0"/>
              </a:spcBef>
              <a:spcAft>
                <a:spcPct val="0"/>
              </a:spcAft>
            </a:pPr>
            <a:r>
              <a:rPr lang="en-US" sz="1200" b="1" dirty="0">
                <a:solidFill>
                  <a:srgbClr val="444444"/>
                </a:solidFill>
                <a:latin typeface="Segoe UI" panose="020B0502040204020203" pitchFamily="34" charset="0"/>
                <a:cs typeface="Segoe UI" panose="020B0502040204020203" pitchFamily="34" charset="0"/>
              </a:rPr>
              <a:t>ERROR RECOVERY</a:t>
            </a:r>
          </a:p>
        </p:txBody>
      </p:sp>
      <p:sp>
        <p:nvSpPr>
          <p:cNvPr id="28" name="Flowchart: Predefined Process 27">
            <a:extLst>
              <a:ext uri="{FF2B5EF4-FFF2-40B4-BE49-F238E27FC236}">
                <a16:creationId xmlns:a16="http://schemas.microsoft.com/office/drawing/2014/main" id="{5101CCE4-6820-4ADB-9510-A2A8C99AEAB4}"/>
              </a:ext>
            </a:extLst>
          </p:cNvPr>
          <p:cNvSpPr/>
          <p:nvPr/>
        </p:nvSpPr>
        <p:spPr>
          <a:xfrm>
            <a:off x="4967987" y="1667256"/>
            <a:ext cx="1216112" cy="811211"/>
          </a:xfrm>
          <a:prstGeom prst="flowChartPredefinedProcess">
            <a:avLst/>
          </a:prstGeom>
          <a:solidFill>
            <a:schemeClr val="accent1">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91440" tIns="0" rIns="91440" bIns="0" numCol="1" rtlCol="0" anchor="ctr" anchorCtr="0" compatLnSpc="1">
            <a:prstTxWarp prst="textNoShape">
              <a:avLst/>
            </a:prstTxWarp>
          </a:bodyPr>
          <a:lstStyle/>
          <a:p>
            <a:pPr algn="ctr" eaLnBrk="0" fontAlgn="base" hangingPunct="0">
              <a:spcBef>
                <a:spcPct val="0"/>
              </a:spcBef>
              <a:spcAft>
                <a:spcPct val="0"/>
              </a:spcAft>
            </a:pPr>
            <a:r>
              <a:rPr lang="en-US" sz="1200" b="1" dirty="0">
                <a:solidFill>
                  <a:srgbClr val="444444"/>
                </a:solidFill>
                <a:latin typeface="Segoe UI" panose="020B0502040204020203" pitchFamily="34" charset="0"/>
                <a:cs typeface="Segoe UI" panose="020B0502040204020203" pitchFamily="34" charset="0"/>
              </a:rPr>
              <a:t>OUTPUT</a:t>
            </a:r>
          </a:p>
          <a:p>
            <a:pPr algn="ctr" eaLnBrk="0" fontAlgn="base" hangingPunct="0">
              <a:spcBef>
                <a:spcPct val="0"/>
              </a:spcBef>
              <a:spcAft>
                <a:spcPct val="0"/>
              </a:spcAft>
            </a:pPr>
            <a:r>
              <a:rPr lang="en-US" sz="1200" b="1" dirty="0">
                <a:solidFill>
                  <a:srgbClr val="444444"/>
                </a:solidFill>
                <a:latin typeface="Segoe UI" panose="020B0502040204020203" pitchFamily="34" charset="0"/>
                <a:cs typeface="Segoe UI" panose="020B0502040204020203" pitchFamily="34" charset="0"/>
              </a:rPr>
              <a:t>(INSIGHT)</a:t>
            </a:r>
          </a:p>
        </p:txBody>
      </p:sp>
      <p:cxnSp>
        <p:nvCxnSpPr>
          <p:cNvPr id="29" name="Straight Arrow Connector 28">
            <a:extLst>
              <a:ext uri="{FF2B5EF4-FFF2-40B4-BE49-F238E27FC236}">
                <a16:creationId xmlns:a16="http://schemas.microsoft.com/office/drawing/2014/main" id="{BE7274EC-FCC2-461D-96A5-939B5AC1BEF0}"/>
              </a:ext>
            </a:extLst>
          </p:cNvPr>
          <p:cNvCxnSpPr>
            <a:cxnSpLocks/>
            <a:stCxn id="8" idx="3"/>
            <a:endCxn id="28" idx="1"/>
          </p:cNvCxnSpPr>
          <p:nvPr/>
        </p:nvCxnSpPr>
        <p:spPr>
          <a:xfrm flipV="1">
            <a:off x="4484564" y="2072862"/>
            <a:ext cx="483423" cy="2361"/>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34" name="Rectangle 24" descr="Proposal Ready for GCM / Legal Reviews&#10;Fri 10/14/16">
            <a:extLst>
              <a:ext uri="{FF2B5EF4-FFF2-40B4-BE49-F238E27FC236}">
                <a16:creationId xmlns:a16="http://schemas.microsoft.com/office/drawing/2014/main" id="{A7882B7C-BDAF-441C-BC6F-E699C6D31467}"/>
              </a:ext>
            </a:extLst>
          </p:cNvPr>
          <p:cNvSpPr>
            <a:spLocks noChangeArrowheads="1"/>
          </p:cNvSpPr>
          <p:nvPr/>
        </p:nvSpPr>
        <p:spPr bwMode="auto">
          <a:xfrm>
            <a:off x="3777194" y="2741063"/>
            <a:ext cx="835564" cy="238059"/>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R="0" lvl="0" algn="just" defTabSz="685800" rtl="0" eaLnBrk="0" fontAlgn="base" latinLnBrk="0" hangingPunct="0">
              <a:lnSpc>
                <a:spcPct val="100000"/>
              </a:lnSpc>
              <a:spcBef>
                <a:spcPct val="0"/>
              </a:spcBef>
              <a:spcAft>
                <a:spcPct val="0"/>
              </a:spcAft>
              <a:buClrTx/>
              <a:buSzTx/>
              <a:tabLst/>
              <a:defRPr/>
            </a:pPr>
            <a:r>
              <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Yes</a:t>
            </a:r>
          </a:p>
        </p:txBody>
      </p:sp>
      <p:cxnSp>
        <p:nvCxnSpPr>
          <p:cNvPr id="36" name="Connector: Elbow 35">
            <a:extLst>
              <a:ext uri="{FF2B5EF4-FFF2-40B4-BE49-F238E27FC236}">
                <a16:creationId xmlns:a16="http://schemas.microsoft.com/office/drawing/2014/main" id="{32E009ED-A892-42DF-9661-EBA38853340F}"/>
              </a:ext>
            </a:extLst>
          </p:cNvPr>
          <p:cNvCxnSpPr>
            <a:cxnSpLocks/>
            <a:stCxn id="54" idx="3"/>
          </p:cNvCxnSpPr>
          <p:nvPr/>
        </p:nvCxnSpPr>
        <p:spPr>
          <a:xfrm flipV="1">
            <a:off x="7901246" y="2538732"/>
            <a:ext cx="683078" cy="1113212"/>
          </a:xfrm>
          <a:prstGeom prst="bentConnector2">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39" name="Rectangle 24" descr="Proposal Ready for GCM / Legal Reviews&#10;Fri 10/14/16">
            <a:extLst>
              <a:ext uri="{FF2B5EF4-FFF2-40B4-BE49-F238E27FC236}">
                <a16:creationId xmlns:a16="http://schemas.microsoft.com/office/drawing/2014/main" id="{BE1C350A-D837-4305-B59A-1865E17DE8FB}"/>
              </a:ext>
            </a:extLst>
          </p:cNvPr>
          <p:cNvSpPr>
            <a:spLocks noChangeArrowheads="1"/>
          </p:cNvSpPr>
          <p:nvPr/>
        </p:nvSpPr>
        <p:spPr bwMode="auto">
          <a:xfrm>
            <a:off x="4484564" y="3378545"/>
            <a:ext cx="1846740" cy="328815"/>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R="0" lvl="0" algn="just" defTabSz="685800" rtl="0" eaLnBrk="0" fontAlgn="base" latinLnBrk="0" hangingPunct="0">
              <a:lnSpc>
                <a:spcPct val="100000"/>
              </a:lnSpc>
              <a:spcBef>
                <a:spcPct val="0"/>
              </a:spcBef>
              <a:spcAft>
                <a:spcPct val="0"/>
              </a:spcAft>
              <a:buClrTx/>
              <a:buSzTx/>
              <a:tabLst/>
              <a:defRPr/>
            </a:pPr>
            <a:r>
              <a:rPr lang="en-US" altLang="en-US" sz="1500" kern="0" dirty="0">
                <a:solidFill>
                  <a:prstClr val="white"/>
                </a:solidFill>
                <a:latin typeface="Arial" panose="020B0604020202020204" pitchFamily="34" charset="0"/>
                <a:cs typeface="Arial" panose="020B0604020202020204" pitchFamily="34" charset="0"/>
              </a:rPr>
              <a:t>Real-time Feedback Mechanism</a:t>
            </a:r>
            <a:endPar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E81A6774-E797-4EA0-8B56-D9C18F3264E1}"/>
              </a:ext>
            </a:extLst>
          </p:cNvPr>
          <p:cNvCxnSpPr>
            <a:cxnSpLocks/>
          </p:cNvCxnSpPr>
          <p:nvPr/>
        </p:nvCxnSpPr>
        <p:spPr>
          <a:xfrm>
            <a:off x="6215028" y="2108393"/>
            <a:ext cx="343427" cy="0"/>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3">
            <a:extLst>
              <a:ext uri="{FF2B5EF4-FFF2-40B4-BE49-F238E27FC236}">
                <a16:creationId xmlns:a16="http://schemas.microsoft.com/office/drawing/2014/main" id="{CFB7FF04-19AA-4127-AEFB-ECA8EA6A3469}"/>
              </a:ext>
            </a:extLst>
          </p:cNvPr>
          <p:cNvCxnSpPr>
            <a:cxnSpLocks/>
            <a:stCxn id="8" idx="2"/>
            <a:endCxn id="24" idx="0"/>
          </p:cNvCxnSpPr>
          <p:nvPr/>
        </p:nvCxnSpPr>
        <p:spPr>
          <a:xfrm>
            <a:off x="3796077" y="2564854"/>
            <a:ext cx="2214" cy="626783"/>
          </a:xfrm>
          <a:prstGeom prst="straightConnector1">
            <a:avLst/>
          </a:prstGeom>
          <a:ln>
            <a:solidFill>
              <a:schemeClr val="bg1"/>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a:extLst>
              <a:ext uri="{FF2B5EF4-FFF2-40B4-BE49-F238E27FC236}">
                <a16:creationId xmlns:a16="http://schemas.microsoft.com/office/drawing/2014/main" id="{FC2AB285-27B6-4DD5-9469-76399AACCBD4}"/>
              </a:ext>
            </a:extLst>
          </p:cNvPr>
          <p:cNvCxnSpPr>
            <a:cxnSpLocks/>
          </p:cNvCxnSpPr>
          <p:nvPr/>
        </p:nvCxnSpPr>
        <p:spPr>
          <a:xfrm>
            <a:off x="2754784" y="2081364"/>
            <a:ext cx="387746" cy="0"/>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476C6488-AB8C-4AA4-B083-8337210E5D77}"/>
              </a:ext>
            </a:extLst>
          </p:cNvPr>
          <p:cNvCxnSpPr>
            <a:cxnSpLocks/>
            <a:stCxn id="2" idx="3"/>
            <a:endCxn id="26" idx="1"/>
          </p:cNvCxnSpPr>
          <p:nvPr/>
        </p:nvCxnSpPr>
        <p:spPr>
          <a:xfrm flipV="1">
            <a:off x="1187131" y="2047346"/>
            <a:ext cx="598237" cy="13981"/>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56" name="Connector: Elbow 55">
            <a:extLst>
              <a:ext uri="{FF2B5EF4-FFF2-40B4-BE49-F238E27FC236}">
                <a16:creationId xmlns:a16="http://schemas.microsoft.com/office/drawing/2014/main" id="{C40FC981-12F9-454C-98B3-C13646547B0D}"/>
              </a:ext>
            </a:extLst>
          </p:cNvPr>
          <p:cNvCxnSpPr>
            <a:cxnSpLocks/>
            <a:stCxn id="24" idx="1"/>
            <a:endCxn id="4" idx="3"/>
          </p:cNvCxnSpPr>
          <p:nvPr/>
        </p:nvCxnSpPr>
        <p:spPr>
          <a:xfrm rot="10800000">
            <a:off x="1986806" y="3102972"/>
            <a:ext cx="1091295" cy="501152"/>
          </a:xfrm>
          <a:prstGeom prst="bentConnector3">
            <a:avLst>
              <a:gd name="adj1" fmla="val 50000"/>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59" name="Rectangle 24" descr="Proposal Ready for GCM / Legal Reviews&#10;Fri 10/14/16">
            <a:extLst>
              <a:ext uri="{FF2B5EF4-FFF2-40B4-BE49-F238E27FC236}">
                <a16:creationId xmlns:a16="http://schemas.microsoft.com/office/drawing/2014/main" id="{81B9CC1F-C570-4BB1-9465-E9E9DBB72CC6}"/>
              </a:ext>
            </a:extLst>
          </p:cNvPr>
          <p:cNvSpPr>
            <a:spLocks noChangeArrowheads="1"/>
          </p:cNvSpPr>
          <p:nvPr/>
        </p:nvSpPr>
        <p:spPr bwMode="auto">
          <a:xfrm>
            <a:off x="846988" y="2623631"/>
            <a:ext cx="2035012" cy="328815"/>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R="0" lvl="0" algn="just" defTabSz="685800" rtl="0" eaLnBrk="0" fontAlgn="base" latinLnBrk="0" hangingPunct="0">
              <a:lnSpc>
                <a:spcPct val="100000"/>
              </a:lnSpc>
              <a:spcBef>
                <a:spcPct val="0"/>
              </a:spcBef>
              <a:spcAft>
                <a:spcPct val="0"/>
              </a:spcAft>
              <a:buClrTx/>
              <a:buSzTx/>
              <a:tabLst/>
              <a:defRPr/>
            </a:pPr>
            <a:r>
              <a:rPr lang="en-US" altLang="en-US" sz="1500" kern="0" dirty="0">
                <a:solidFill>
                  <a:prstClr val="white"/>
                </a:solidFill>
                <a:latin typeface="Arial" panose="020B0604020202020204" pitchFamily="34" charset="0"/>
                <a:cs typeface="Arial" panose="020B0604020202020204" pitchFamily="34" charset="0"/>
              </a:rPr>
              <a:t>Dynamic improvement</a:t>
            </a:r>
            <a:endPar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a:extLst>
              <a:ext uri="{FF2B5EF4-FFF2-40B4-BE49-F238E27FC236}">
                <a16:creationId xmlns:a16="http://schemas.microsoft.com/office/drawing/2014/main" id="{998EA747-AA0B-40DC-81F1-BE81A2695907}"/>
              </a:ext>
            </a:extLst>
          </p:cNvPr>
          <p:cNvPicPr>
            <a:picLocks noChangeAspect="1"/>
          </p:cNvPicPr>
          <p:nvPr/>
        </p:nvPicPr>
        <p:blipFill>
          <a:blip r:embed="rId5"/>
          <a:stretch>
            <a:fillRect/>
          </a:stretch>
        </p:blipFill>
        <p:spPr>
          <a:xfrm>
            <a:off x="103505" y="4016611"/>
            <a:ext cx="1565916" cy="1010203"/>
          </a:xfrm>
          <a:prstGeom prst="rect">
            <a:avLst/>
          </a:prstGeom>
          <a:ln>
            <a:solidFill>
              <a:schemeClr val="tx1"/>
            </a:solidFill>
          </a:ln>
        </p:spPr>
      </p:pic>
      <p:sp>
        <p:nvSpPr>
          <p:cNvPr id="26" name="Flowchart: Stored Data 25">
            <a:extLst>
              <a:ext uri="{FF2B5EF4-FFF2-40B4-BE49-F238E27FC236}">
                <a16:creationId xmlns:a16="http://schemas.microsoft.com/office/drawing/2014/main" id="{32D69A74-CA11-4D0D-887D-9F0361FFDF63}"/>
              </a:ext>
            </a:extLst>
          </p:cNvPr>
          <p:cNvSpPr/>
          <p:nvPr/>
        </p:nvSpPr>
        <p:spPr>
          <a:xfrm>
            <a:off x="1785368" y="1612977"/>
            <a:ext cx="1095703" cy="868738"/>
          </a:xfrm>
          <a:prstGeom prst="flowChartOnlineStorage">
            <a:avLst/>
          </a:prstGeom>
          <a:solidFill>
            <a:schemeClr val="accent1">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91440" tIns="0" rIns="91440" bIns="0" numCol="1" rtlCol="0" anchor="ctr" anchorCtr="0" compatLnSpc="1">
            <a:prstTxWarp prst="textNoShape">
              <a:avLst/>
            </a:prstTxWarp>
          </a:bodyPr>
          <a:lstStyle/>
          <a:p>
            <a:pPr algn="ctr" eaLnBrk="0" fontAlgn="base" hangingPunct="0">
              <a:spcBef>
                <a:spcPct val="0"/>
              </a:spcBef>
              <a:spcAft>
                <a:spcPct val="0"/>
              </a:spcAft>
            </a:pPr>
            <a:r>
              <a:rPr lang="en-US" sz="1200" b="1" dirty="0">
                <a:solidFill>
                  <a:srgbClr val="444444"/>
                </a:solidFill>
                <a:latin typeface="Segoe UI" panose="020B0502040204020203" pitchFamily="34" charset="0"/>
                <a:cs typeface="Segoe UI" panose="020B0502040204020203" pitchFamily="34" charset="0"/>
              </a:rPr>
              <a:t>AI MODEL</a:t>
            </a:r>
          </a:p>
        </p:txBody>
      </p:sp>
      <p:pic>
        <p:nvPicPr>
          <p:cNvPr id="53" name="Picture 52">
            <a:extLst>
              <a:ext uri="{FF2B5EF4-FFF2-40B4-BE49-F238E27FC236}">
                <a16:creationId xmlns:a16="http://schemas.microsoft.com/office/drawing/2014/main" id="{463FF6FB-4F1E-48EA-9B63-53064FA53E46}"/>
              </a:ext>
            </a:extLst>
          </p:cNvPr>
          <p:cNvPicPr>
            <a:picLocks noChangeAspect="1"/>
          </p:cNvPicPr>
          <p:nvPr/>
        </p:nvPicPr>
        <p:blipFill>
          <a:blip r:embed="rId5"/>
          <a:stretch>
            <a:fillRect/>
          </a:stretch>
        </p:blipFill>
        <p:spPr>
          <a:xfrm>
            <a:off x="6508120" y="1650729"/>
            <a:ext cx="878025" cy="888003"/>
          </a:xfrm>
          <a:prstGeom prst="rect">
            <a:avLst/>
          </a:prstGeom>
          <a:ln>
            <a:solidFill>
              <a:schemeClr val="tx1"/>
            </a:solidFill>
          </a:ln>
        </p:spPr>
      </p:pic>
      <p:sp>
        <p:nvSpPr>
          <p:cNvPr id="54" name="Flowchart: Decision 53">
            <a:extLst>
              <a:ext uri="{FF2B5EF4-FFF2-40B4-BE49-F238E27FC236}">
                <a16:creationId xmlns:a16="http://schemas.microsoft.com/office/drawing/2014/main" id="{B3407278-0597-44B9-A742-2AB0F9BE86C8}"/>
              </a:ext>
            </a:extLst>
          </p:cNvPr>
          <p:cNvSpPr/>
          <p:nvPr/>
        </p:nvSpPr>
        <p:spPr>
          <a:xfrm>
            <a:off x="6060995" y="3191636"/>
            <a:ext cx="1840251" cy="920615"/>
          </a:xfrm>
          <a:prstGeom prst="flowChartDecision">
            <a:avLst/>
          </a:prstGeom>
          <a:solidFill>
            <a:schemeClr val="accent1">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91440" tIns="0" rIns="91440" bIns="0" numCol="1" rtlCol="0" anchor="ctr" anchorCtr="0" compatLnSpc="1">
            <a:prstTxWarp prst="textNoShape">
              <a:avLst/>
            </a:prstTxWarp>
          </a:bodyPr>
          <a:lstStyle/>
          <a:p>
            <a:pPr algn="ctr" eaLnBrk="0" fontAlgn="base" hangingPunct="0">
              <a:spcBef>
                <a:spcPct val="0"/>
              </a:spcBef>
              <a:spcAft>
                <a:spcPct val="0"/>
              </a:spcAft>
            </a:pPr>
            <a:r>
              <a:rPr lang="en-US" sz="1000" b="1" dirty="0">
                <a:solidFill>
                  <a:srgbClr val="444444"/>
                </a:solidFill>
                <a:latin typeface="Segoe UI" panose="020B0502040204020203" pitchFamily="34" charset="0"/>
                <a:cs typeface="Segoe UI" panose="020B0502040204020203" pitchFamily="34" charset="0"/>
              </a:rPr>
              <a:t>HUMAN COGNITION?</a:t>
            </a:r>
          </a:p>
        </p:txBody>
      </p:sp>
      <p:sp>
        <p:nvSpPr>
          <p:cNvPr id="72" name="Flowchart: Display 71">
            <a:extLst>
              <a:ext uri="{FF2B5EF4-FFF2-40B4-BE49-F238E27FC236}">
                <a16:creationId xmlns:a16="http://schemas.microsoft.com/office/drawing/2014/main" id="{F8BAE87B-425E-4873-866D-68C8EEE2E78B}"/>
              </a:ext>
            </a:extLst>
          </p:cNvPr>
          <p:cNvSpPr/>
          <p:nvPr/>
        </p:nvSpPr>
        <p:spPr>
          <a:xfrm>
            <a:off x="7749555" y="1694903"/>
            <a:ext cx="1376975" cy="876072"/>
          </a:xfrm>
          <a:prstGeom prst="flowChartDisplay">
            <a:avLst/>
          </a:prstGeom>
          <a:solidFill>
            <a:schemeClr val="accent1">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91440" tIns="0" rIns="91440" bIns="0" numCol="1" rtlCol="0" anchor="ctr" anchorCtr="0" compatLnSpc="1">
            <a:prstTxWarp prst="textNoShape">
              <a:avLst/>
            </a:prstTxWarp>
          </a:bodyPr>
          <a:lstStyle/>
          <a:p>
            <a:pPr algn="ctr" eaLnBrk="0" fontAlgn="base" hangingPunct="0">
              <a:spcBef>
                <a:spcPct val="0"/>
              </a:spcBef>
              <a:spcAft>
                <a:spcPct val="0"/>
              </a:spcAft>
            </a:pPr>
            <a:r>
              <a:rPr lang="en-US" sz="1200" b="1" dirty="0">
                <a:solidFill>
                  <a:srgbClr val="444444"/>
                </a:solidFill>
                <a:latin typeface="Segoe UI" panose="020B0502040204020203" pitchFamily="34" charset="0"/>
                <a:cs typeface="Segoe UI" panose="020B0502040204020203" pitchFamily="34" charset="0"/>
              </a:rPr>
              <a:t>DECISION</a:t>
            </a:r>
          </a:p>
        </p:txBody>
      </p:sp>
      <p:cxnSp>
        <p:nvCxnSpPr>
          <p:cNvPr id="77" name="Straight Arrow Connector 76">
            <a:extLst>
              <a:ext uri="{FF2B5EF4-FFF2-40B4-BE49-F238E27FC236}">
                <a16:creationId xmlns:a16="http://schemas.microsoft.com/office/drawing/2014/main" id="{77E824FF-6CE1-4FE8-9EBB-893DE51ACA5B}"/>
              </a:ext>
            </a:extLst>
          </p:cNvPr>
          <p:cNvCxnSpPr>
            <a:cxnSpLocks/>
            <a:endCxn id="54" idx="0"/>
          </p:cNvCxnSpPr>
          <p:nvPr/>
        </p:nvCxnSpPr>
        <p:spPr>
          <a:xfrm>
            <a:off x="6960622" y="2604769"/>
            <a:ext cx="20499" cy="586867"/>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80" name="Straight Arrow Connector 79">
            <a:extLst>
              <a:ext uri="{FF2B5EF4-FFF2-40B4-BE49-F238E27FC236}">
                <a16:creationId xmlns:a16="http://schemas.microsoft.com/office/drawing/2014/main" id="{157A4CEF-91C5-4FE0-8C1E-478326B317AA}"/>
              </a:ext>
            </a:extLst>
          </p:cNvPr>
          <p:cNvCxnSpPr>
            <a:cxnSpLocks/>
          </p:cNvCxnSpPr>
          <p:nvPr/>
        </p:nvCxnSpPr>
        <p:spPr>
          <a:xfrm>
            <a:off x="3776801" y="4009210"/>
            <a:ext cx="785" cy="382509"/>
          </a:xfrm>
          <a:prstGeom prst="straightConnector1">
            <a:avLst/>
          </a:prstGeom>
          <a:ln>
            <a:solidFill>
              <a:schemeClr val="bg1"/>
            </a:solidFill>
            <a:headEnd type="triangle"/>
            <a:tailEnd type="triangle"/>
          </a:ln>
        </p:spPr>
        <p:style>
          <a:lnRef idx="2">
            <a:schemeClr val="dk1"/>
          </a:lnRef>
          <a:fillRef idx="0">
            <a:schemeClr val="dk1"/>
          </a:fillRef>
          <a:effectRef idx="1">
            <a:schemeClr val="dk1"/>
          </a:effectRef>
          <a:fontRef idx="minor">
            <a:schemeClr val="tx1"/>
          </a:fontRef>
        </p:style>
      </p:cxnSp>
      <p:sp>
        <p:nvSpPr>
          <p:cNvPr id="83" name="Rectangle 24" descr="Proposal Ready for GCM / Legal Reviews&#10;Fri 10/14/16">
            <a:extLst>
              <a:ext uri="{FF2B5EF4-FFF2-40B4-BE49-F238E27FC236}">
                <a16:creationId xmlns:a16="http://schemas.microsoft.com/office/drawing/2014/main" id="{52CC9EF1-E574-4181-9DFC-309B76B6EB81}"/>
              </a:ext>
            </a:extLst>
          </p:cNvPr>
          <p:cNvSpPr>
            <a:spLocks noChangeArrowheads="1"/>
          </p:cNvSpPr>
          <p:nvPr/>
        </p:nvSpPr>
        <p:spPr bwMode="auto">
          <a:xfrm>
            <a:off x="3777194" y="4118065"/>
            <a:ext cx="835564" cy="238059"/>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R="0" lvl="0" algn="just" defTabSz="685800" rtl="0" eaLnBrk="0" fontAlgn="base" latinLnBrk="0" hangingPunct="0">
              <a:lnSpc>
                <a:spcPct val="100000"/>
              </a:lnSpc>
              <a:spcBef>
                <a:spcPct val="0"/>
              </a:spcBef>
              <a:spcAft>
                <a:spcPct val="0"/>
              </a:spcAft>
              <a:buClrTx/>
              <a:buSzTx/>
              <a:tabLst/>
              <a:defRPr/>
            </a:pPr>
            <a:r>
              <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Match</a:t>
            </a:r>
          </a:p>
        </p:txBody>
      </p:sp>
      <p:cxnSp>
        <p:nvCxnSpPr>
          <p:cNvPr id="84" name="Straight Arrow Connector 83">
            <a:extLst>
              <a:ext uri="{FF2B5EF4-FFF2-40B4-BE49-F238E27FC236}">
                <a16:creationId xmlns:a16="http://schemas.microsoft.com/office/drawing/2014/main" id="{DA5B9ADE-7E82-48AC-A5F1-83DE4CAB15B8}"/>
              </a:ext>
            </a:extLst>
          </p:cNvPr>
          <p:cNvCxnSpPr>
            <a:cxnSpLocks/>
            <a:stCxn id="54" idx="1"/>
          </p:cNvCxnSpPr>
          <p:nvPr/>
        </p:nvCxnSpPr>
        <p:spPr>
          <a:xfrm flipH="1" flipV="1">
            <a:off x="4546335" y="3617412"/>
            <a:ext cx="1514660" cy="34532"/>
          </a:xfrm>
          <a:prstGeom prst="straightConnector1">
            <a:avLst/>
          </a:prstGeom>
          <a:ln>
            <a:solidFill>
              <a:schemeClr val="bg1"/>
            </a:solidFill>
            <a:headEnd type="triangle"/>
            <a:tailEnd type="triangle"/>
          </a:ln>
        </p:spPr>
        <p:style>
          <a:lnRef idx="2">
            <a:schemeClr val="dk1"/>
          </a:lnRef>
          <a:fillRef idx="0">
            <a:schemeClr val="dk1"/>
          </a:fillRef>
          <a:effectRef idx="1">
            <a:schemeClr val="dk1"/>
          </a:effectRef>
          <a:fontRef idx="minor">
            <a:schemeClr val="tx1"/>
          </a:fontRef>
        </p:style>
      </p:cxnSp>
      <p:sp>
        <p:nvSpPr>
          <p:cNvPr id="95" name="Rectangle 24" descr="Proposal Ready for GCM / Legal Reviews&#10;Fri 10/14/16">
            <a:extLst>
              <a:ext uri="{FF2B5EF4-FFF2-40B4-BE49-F238E27FC236}">
                <a16:creationId xmlns:a16="http://schemas.microsoft.com/office/drawing/2014/main" id="{367D0832-AA21-4A9B-9346-409800782941}"/>
              </a:ext>
            </a:extLst>
          </p:cNvPr>
          <p:cNvSpPr>
            <a:spLocks noChangeArrowheads="1"/>
          </p:cNvSpPr>
          <p:nvPr/>
        </p:nvSpPr>
        <p:spPr bwMode="auto">
          <a:xfrm>
            <a:off x="8049265" y="3366065"/>
            <a:ext cx="835564" cy="238059"/>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R="0" lvl="0" algn="just" defTabSz="685800" rtl="0" eaLnBrk="0" fontAlgn="base" latinLnBrk="0" hangingPunct="0">
              <a:lnSpc>
                <a:spcPct val="100000"/>
              </a:lnSpc>
              <a:spcBef>
                <a:spcPct val="0"/>
              </a:spcBef>
              <a:spcAft>
                <a:spcPct val="0"/>
              </a:spcAft>
              <a:buClrTx/>
              <a:buSzTx/>
              <a:tabLst/>
              <a:defRPr/>
            </a:pPr>
            <a:r>
              <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Yes</a:t>
            </a:r>
          </a:p>
        </p:txBody>
      </p:sp>
      <p:cxnSp>
        <p:nvCxnSpPr>
          <p:cNvPr id="99" name="Connector: Elbow 98">
            <a:extLst>
              <a:ext uri="{FF2B5EF4-FFF2-40B4-BE49-F238E27FC236}">
                <a16:creationId xmlns:a16="http://schemas.microsoft.com/office/drawing/2014/main" id="{D91B7A41-971D-42F7-8EF6-36C7F93E1298}"/>
              </a:ext>
            </a:extLst>
          </p:cNvPr>
          <p:cNvCxnSpPr>
            <a:cxnSpLocks/>
            <a:stCxn id="5" idx="1"/>
          </p:cNvCxnSpPr>
          <p:nvPr/>
        </p:nvCxnSpPr>
        <p:spPr>
          <a:xfrm rot="10800000">
            <a:off x="1697275" y="4543339"/>
            <a:ext cx="1579442" cy="223491"/>
          </a:xfrm>
          <a:prstGeom prst="bentConnector3">
            <a:avLst>
              <a:gd name="adj1" fmla="val 50000"/>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102" name="Rectangle 24" descr="Proposal Ready for GCM / Legal Reviews&#10;Fri 10/14/16">
            <a:extLst>
              <a:ext uri="{FF2B5EF4-FFF2-40B4-BE49-F238E27FC236}">
                <a16:creationId xmlns:a16="http://schemas.microsoft.com/office/drawing/2014/main" id="{AFD930D4-1355-4452-9C4F-32AE2F3113FD}"/>
              </a:ext>
            </a:extLst>
          </p:cNvPr>
          <p:cNvSpPr>
            <a:spLocks noChangeArrowheads="1"/>
          </p:cNvSpPr>
          <p:nvPr/>
        </p:nvSpPr>
        <p:spPr bwMode="auto">
          <a:xfrm>
            <a:off x="2530875" y="4528769"/>
            <a:ext cx="835564" cy="238059"/>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R="0" lvl="0" algn="just" defTabSz="685800" rtl="0" eaLnBrk="0" fontAlgn="base" latinLnBrk="0" hangingPunct="0">
              <a:lnSpc>
                <a:spcPct val="100000"/>
              </a:lnSpc>
              <a:spcBef>
                <a:spcPct val="0"/>
              </a:spcBef>
              <a:spcAft>
                <a:spcPct val="0"/>
              </a:spcAft>
              <a:buClrTx/>
              <a:buSzTx/>
              <a:tabLst/>
              <a:defRPr/>
            </a:pPr>
            <a:r>
              <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a:t>
            </a:r>
          </a:p>
          <a:p>
            <a:pPr marR="0" lvl="0" algn="just" defTabSz="685800" rtl="0" eaLnBrk="0" fontAlgn="base" latinLnBrk="0" hangingPunct="0">
              <a:lnSpc>
                <a:spcPct val="100000"/>
              </a:lnSpc>
              <a:spcBef>
                <a:spcPct val="0"/>
              </a:spcBef>
              <a:spcAft>
                <a:spcPct val="0"/>
              </a:spcAft>
              <a:buClrTx/>
              <a:buSzTx/>
              <a:tabLst/>
              <a:defRPr/>
            </a:pPr>
            <a:r>
              <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Match</a:t>
            </a:r>
          </a:p>
        </p:txBody>
      </p:sp>
      <p:cxnSp>
        <p:nvCxnSpPr>
          <p:cNvPr id="103" name="Connector: Elbow 102">
            <a:extLst>
              <a:ext uri="{FF2B5EF4-FFF2-40B4-BE49-F238E27FC236}">
                <a16:creationId xmlns:a16="http://schemas.microsoft.com/office/drawing/2014/main" id="{1DEA8589-39EB-4C56-AC32-AD6069B46215}"/>
              </a:ext>
            </a:extLst>
          </p:cNvPr>
          <p:cNvCxnSpPr>
            <a:cxnSpLocks/>
            <a:stCxn id="25" idx="0"/>
            <a:endCxn id="4" idx="1"/>
          </p:cNvCxnSpPr>
          <p:nvPr/>
        </p:nvCxnSpPr>
        <p:spPr>
          <a:xfrm rot="5400000" flipH="1" flipV="1">
            <a:off x="673491" y="3315945"/>
            <a:ext cx="913639" cy="487694"/>
          </a:xfrm>
          <a:prstGeom prst="bentConnector2">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109" name="Rectangle 24" descr="Proposal Ready for GCM / Legal Reviews&#10;Fri 10/14/16">
            <a:extLst>
              <a:ext uri="{FF2B5EF4-FFF2-40B4-BE49-F238E27FC236}">
                <a16:creationId xmlns:a16="http://schemas.microsoft.com/office/drawing/2014/main" id="{AED17E27-999A-45B2-9CBD-1B27E5F8DE6A}"/>
              </a:ext>
            </a:extLst>
          </p:cNvPr>
          <p:cNvSpPr>
            <a:spLocks noChangeArrowheads="1"/>
          </p:cNvSpPr>
          <p:nvPr/>
        </p:nvSpPr>
        <p:spPr bwMode="auto">
          <a:xfrm>
            <a:off x="26417" y="3383869"/>
            <a:ext cx="1846740" cy="328815"/>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R="0" lvl="0" algn="just" defTabSz="685800" rtl="0" eaLnBrk="0" fontAlgn="base" latinLnBrk="0" hangingPunct="0">
              <a:lnSpc>
                <a:spcPct val="100000"/>
              </a:lnSpc>
              <a:spcBef>
                <a:spcPct val="0"/>
              </a:spcBef>
              <a:spcAft>
                <a:spcPct val="0"/>
              </a:spcAft>
              <a:buClrTx/>
              <a:buSzTx/>
              <a:tabLst/>
              <a:defRPr/>
            </a:pPr>
            <a:r>
              <a:rPr lang="en-US" altLang="en-US" sz="1500" kern="0" dirty="0">
                <a:solidFill>
                  <a:prstClr val="white"/>
                </a:solidFill>
                <a:latin typeface="Arial" panose="020B0604020202020204" pitchFamily="34" charset="0"/>
                <a:cs typeface="Arial" panose="020B0604020202020204" pitchFamily="34" charset="0"/>
              </a:rPr>
              <a:t>Real-time Feedback</a:t>
            </a:r>
            <a:endPar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0" name="Flowchart: Terminator 109">
            <a:extLst>
              <a:ext uri="{FF2B5EF4-FFF2-40B4-BE49-F238E27FC236}">
                <a16:creationId xmlns:a16="http://schemas.microsoft.com/office/drawing/2014/main" id="{D39F3252-6396-4BFF-B1F8-C866A9223B32}"/>
              </a:ext>
            </a:extLst>
          </p:cNvPr>
          <p:cNvSpPr/>
          <p:nvPr/>
        </p:nvSpPr>
        <p:spPr>
          <a:xfrm>
            <a:off x="7646275" y="1017158"/>
            <a:ext cx="1472371" cy="373633"/>
          </a:xfrm>
          <a:prstGeom prst="flowChartTerminator">
            <a:avLst/>
          </a:prstGeom>
          <a:solidFill>
            <a:schemeClr val="accent1">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91440" tIns="0" rIns="91440" bIns="0" numCol="1" rtlCol="0" anchor="ctr" anchorCtr="0" compatLnSpc="1">
            <a:prstTxWarp prst="textNoShape">
              <a:avLst/>
            </a:prstTxWarp>
          </a:bodyPr>
          <a:lstStyle/>
          <a:p>
            <a:pPr algn="ctr" eaLnBrk="0" fontAlgn="base" hangingPunct="0">
              <a:spcBef>
                <a:spcPct val="0"/>
              </a:spcBef>
              <a:spcAft>
                <a:spcPct val="0"/>
              </a:spcAft>
            </a:pPr>
            <a:r>
              <a:rPr lang="en-US" sz="1200" b="1" dirty="0">
                <a:solidFill>
                  <a:srgbClr val="444444"/>
                </a:solidFill>
                <a:latin typeface="Segoe UI" panose="020B0502040204020203" pitchFamily="34" charset="0"/>
                <a:cs typeface="Segoe UI" panose="020B0502040204020203" pitchFamily="34" charset="0"/>
              </a:rPr>
              <a:t>Behavioral or Policy Outcome</a:t>
            </a:r>
          </a:p>
        </p:txBody>
      </p:sp>
      <p:cxnSp>
        <p:nvCxnSpPr>
          <p:cNvPr id="111" name="Straight Arrow Connector 110">
            <a:extLst>
              <a:ext uri="{FF2B5EF4-FFF2-40B4-BE49-F238E27FC236}">
                <a16:creationId xmlns:a16="http://schemas.microsoft.com/office/drawing/2014/main" id="{9E1EF991-1A4F-417B-BB65-7EABEABA7E9F}"/>
              </a:ext>
            </a:extLst>
          </p:cNvPr>
          <p:cNvCxnSpPr>
            <a:cxnSpLocks/>
            <a:stCxn id="72" idx="0"/>
          </p:cNvCxnSpPr>
          <p:nvPr/>
        </p:nvCxnSpPr>
        <p:spPr>
          <a:xfrm flipH="1" flipV="1">
            <a:off x="8435828" y="1390791"/>
            <a:ext cx="2215" cy="304112"/>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4" name="Flowchart: Sequential Access Storage 3">
            <a:extLst>
              <a:ext uri="{FF2B5EF4-FFF2-40B4-BE49-F238E27FC236}">
                <a16:creationId xmlns:a16="http://schemas.microsoft.com/office/drawing/2014/main" id="{A2509C90-1186-4418-963E-33AE9F3150B9}"/>
              </a:ext>
            </a:extLst>
          </p:cNvPr>
          <p:cNvSpPr/>
          <p:nvPr/>
        </p:nvSpPr>
        <p:spPr>
          <a:xfrm>
            <a:off x="1374157" y="2796648"/>
            <a:ext cx="612648" cy="612648"/>
          </a:xfrm>
          <a:prstGeom prst="flowChartMagneticTape">
            <a:avLst/>
          </a:prstGeom>
          <a:solidFill>
            <a:schemeClr val="accent1">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vert="horz" wrap="square" lIns="91440" tIns="0" rIns="91440" bIns="0" numCol="1" rtlCol="0" anchor="ctr" anchorCtr="0" compatLnSpc="1">
            <a:prstTxWarp prst="textNoShape">
              <a:avLst/>
            </a:prstTxWarp>
          </a:bodyPr>
          <a:lstStyle/>
          <a:p>
            <a:pPr algn="ctr" eaLnBrk="0" fontAlgn="base" hangingPunct="0">
              <a:spcBef>
                <a:spcPct val="0"/>
              </a:spcBef>
              <a:spcAft>
                <a:spcPct val="0"/>
              </a:spcAft>
            </a:pPr>
            <a:r>
              <a:rPr lang="en-US" sz="1200" b="1" dirty="0">
                <a:solidFill>
                  <a:srgbClr val="444444"/>
                </a:solidFill>
                <a:latin typeface="Segoe UI" panose="020B0502040204020203" pitchFamily="34" charset="0"/>
                <a:cs typeface="Segoe UI" panose="020B0502040204020203" pitchFamily="34" charset="0"/>
              </a:rPr>
              <a:t>D.I.</a:t>
            </a:r>
          </a:p>
        </p:txBody>
      </p:sp>
      <p:cxnSp>
        <p:nvCxnSpPr>
          <p:cNvPr id="45" name="Connector: Elbow 44">
            <a:extLst>
              <a:ext uri="{FF2B5EF4-FFF2-40B4-BE49-F238E27FC236}">
                <a16:creationId xmlns:a16="http://schemas.microsoft.com/office/drawing/2014/main" id="{132D7B19-DD22-4982-AF7F-1BC1A18AEEC8}"/>
              </a:ext>
            </a:extLst>
          </p:cNvPr>
          <p:cNvCxnSpPr>
            <a:cxnSpLocks/>
            <a:stCxn id="4" idx="0"/>
            <a:endCxn id="26" idx="2"/>
          </p:cNvCxnSpPr>
          <p:nvPr/>
        </p:nvCxnSpPr>
        <p:spPr>
          <a:xfrm rot="5400000" flipH="1" flipV="1">
            <a:off x="1849384" y="2312813"/>
            <a:ext cx="314933" cy="652739"/>
          </a:xfrm>
          <a:prstGeom prst="bentConnector3">
            <a:avLst>
              <a:gd name="adj1" fmla="val 50000"/>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43" name="Rectangle 24" descr="Proposal Ready for GCM / Legal Reviews&#10;Fri 10/14/16">
            <a:extLst>
              <a:ext uri="{FF2B5EF4-FFF2-40B4-BE49-F238E27FC236}">
                <a16:creationId xmlns:a16="http://schemas.microsoft.com/office/drawing/2014/main" id="{CE0C552C-2326-414E-A0C7-16FF6779980D}"/>
              </a:ext>
            </a:extLst>
          </p:cNvPr>
          <p:cNvSpPr>
            <a:spLocks noChangeArrowheads="1"/>
          </p:cNvSpPr>
          <p:nvPr/>
        </p:nvSpPr>
        <p:spPr bwMode="auto">
          <a:xfrm>
            <a:off x="6060995" y="1413291"/>
            <a:ext cx="1928391" cy="328815"/>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marR="0" lvl="0" algn="just" defTabSz="685800" rtl="0" eaLnBrk="0" fontAlgn="base" latinLnBrk="0" hangingPunct="0">
              <a:lnSpc>
                <a:spcPct val="100000"/>
              </a:lnSpc>
              <a:spcBef>
                <a:spcPct val="0"/>
              </a:spcBef>
              <a:spcAft>
                <a:spcPct val="0"/>
              </a:spcAft>
              <a:buClrTx/>
              <a:buSzTx/>
              <a:tabLst/>
              <a:defRPr/>
            </a:pPr>
            <a:r>
              <a:rPr lang="en-US" altLang="en-US" sz="1500" kern="0" dirty="0">
                <a:solidFill>
                  <a:prstClr val="white"/>
                </a:solidFill>
                <a:latin typeface="Arial" panose="020B0604020202020204" pitchFamily="34" charset="0"/>
                <a:cs typeface="Arial" panose="020B0604020202020204" pitchFamily="34" charset="0"/>
              </a:rPr>
              <a:t>Plausibility condition</a:t>
            </a:r>
            <a:endParaRPr kumimoji="0" lang="en-US" alt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2667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03586" y="1552414"/>
            <a:ext cx="7165428" cy="1467812"/>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59452A"/>
              </a:solidFill>
              <a:effectLst/>
              <a:uLnTx/>
              <a:uFillTx/>
              <a:latin typeface="PF DIN Mono Medium" charset="0"/>
              <a:ea typeface="PF DIN Mono Medium" charset="0"/>
              <a:cs typeface="PF DIN Mono Medium"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9452A"/>
                </a:solidFill>
                <a:effectLst/>
                <a:uLnTx/>
                <a:uFillTx/>
                <a:latin typeface="PF DIN Mono Medium" charset="0"/>
                <a:ea typeface="PF DIN Mono Medium" charset="0"/>
                <a:cs typeface="PF DIN Mono Medium" charset="0"/>
              </a:rPr>
              <a:t>F</a:t>
            </a:r>
            <a:r>
              <a:rPr kumimoji="0" lang="en-US" sz="3200" b="0" i="0" u="none" strike="noStrike" kern="1200" cap="none" spc="0" normalizeH="0" baseline="0" noProof="0" dirty="0">
                <a:ln>
                  <a:noFill/>
                </a:ln>
                <a:solidFill>
                  <a:srgbClr val="59452A"/>
                </a:solidFill>
                <a:effectLst/>
                <a:uLnTx/>
                <a:uFillTx/>
                <a:latin typeface="Arial"/>
                <a:ea typeface="+mj-ea"/>
                <a:cs typeface="+mj-cs"/>
              </a:rPr>
              <a:t>rom Data to Decisions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000" b="0" i="0" u="none" strike="noStrike" kern="1200" cap="none" spc="0" normalizeH="0" baseline="0" noProof="0" dirty="0">
              <a:ln>
                <a:noFill/>
              </a:ln>
              <a:solidFill>
                <a:srgbClr val="4C69AA"/>
              </a:solidFill>
              <a:effectLst/>
              <a:uLnTx/>
              <a:uFillTx/>
              <a:latin typeface="PF DIN Mono Medium" charset="0"/>
              <a:ea typeface="PF DIN Mono Medium" charset="0"/>
              <a:cs typeface="PF DIN Mono Medium"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000" b="0" i="0" u="none" strike="noStrike" kern="1200" cap="none" spc="0" normalizeH="0" baseline="0" noProof="0" dirty="0">
              <a:ln>
                <a:noFill/>
              </a:ln>
              <a:solidFill>
                <a:srgbClr val="4C69AA"/>
              </a:solidFill>
              <a:effectLst/>
              <a:uLnTx/>
              <a:uFillTx/>
              <a:latin typeface="PF DIN Mono Medium" charset="0"/>
              <a:ea typeface="PF DIN Mono Medium" charset="0"/>
              <a:cs typeface="PF DIN Mono Medium"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4C69AA"/>
                </a:solidFill>
                <a:effectLst/>
                <a:uLnTx/>
                <a:uFillTx/>
                <a:latin typeface="PF DIN Mono Medium" charset="0"/>
                <a:ea typeface="PF DIN Mono Medium" charset="0"/>
                <a:cs typeface="PF DIN Mono Medium" charset="0"/>
              </a:rPr>
              <a:t>Some current Investments/ Experiments by BMGF’s Strategy, Data &amp; Analytics (SDA) </a:t>
            </a:r>
          </a:p>
        </p:txBody>
      </p:sp>
    </p:spTree>
    <p:extLst>
      <p:ext uri="{BB962C8B-B14F-4D97-AF65-F5344CB8AC3E}">
        <p14:creationId xmlns:p14="http://schemas.microsoft.com/office/powerpoint/2010/main" val="136610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05C757-C5B6-4CF5-A5D2-6714BF039C23}"/>
              </a:ext>
            </a:extLst>
          </p:cNvPr>
          <p:cNvSpPr/>
          <p:nvPr/>
        </p:nvSpPr>
        <p:spPr>
          <a:xfrm>
            <a:off x="209180" y="85640"/>
            <a:ext cx="5161156" cy="400110"/>
          </a:xfrm>
          <a:prstGeom prst="rect">
            <a:avLst/>
          </a:prstGeom>
        </p:spPr>
        <p:txBody>
          <a:bodyPr wrap="none">
            <a:spAutoFit/>
          </a:bodyPr>
          <a:lstStyle/>
          <a:p>
            <a:pPr defTabSz="914378">
              <a:defRPr/>
            </a:pPr>
            <a:r>
              <a:rPr lang="en-US" sz="2000" dirty="0">
                <a:solidFill>
                  <a:srgbClr val="C00000"/>
                </a:solidFill>
                <a:latin typeface="Calibri"/>
              </a:rPr>
              <a:t>Better Decisions. Better Health &amp; Development.</a:t>
            </a:r>
          </a:p>
        </p:txBody>
      </p:sp>
      <p:graphicFrame>
        <p:nvGraphicFramePr>
          <p:cNvPr id="8" name="Table 7">
            <a:extLst>
              <a:ext uri="{FF2B5EF4-FFF2-40B4-BE49-F238E27FC236}">
                <a16:creationId xmlns:a16="http://schemas.microsoft.com/office/drawing/2014/main" id="{A1C795AD-E43A-431D-A89A-39639080738C}"/>
              </a:ext>
            </a:extLst>
          </p:cNvPr>
          <p:cNvGraphicFramePr>
            <a:graphicFrameLocks noGrp="1"/>
          </p:cNvGraphicFramePr>
          <p:nvPr/>
        </p:nvGraphicFramePr>
        <p:xfrm>
          <a:off x="299837" y="485750"/>
          <a:ext cx="8665884" cy="741680"/>
        </p:xfrm>
        <a:graphic>
          <a:graphicData uri="http://schemas.openxmlformats.org/drawingml/2006/table">
            <a:tbl>
              <a:tblPr firstRow="1" bandRow="1">
                <a:tableStyleId>{00A15C55-8517-42AA-B614-E9B94910E393}</a:tableStyleId>
              </a:tblPr>
              <a:tblGrid>
                <a:gridCol w="2888628">
                  <a:extLst>
                    <a:ext uri="{9D8B030D-6E8A-4147-A177-3AD203B41FA5}">
                      <a16:colId xmlns:a16="http://schemas.microsoft.com/office/drawing/2014/main" val="1642935260"/>
                    </a:ext>
                  </a:extLst>
                </a:gridCol>
                <a:gridCol w="2888628">
                  <a:extLst>
                    <a:ext uri="{9D8B030D-6E8A-4147-A177-3AD203B41FA5}">
                      <a16:colId xmlns:a16="http://schemas.microsoft.com/office/drawing/2014/main" val="3094259155"/>
                    </a:ext>
                  </a:extLst>
                </a:gridCol>
                <a:gridCol w="2888628">
                  <a:extLst>
                    <a:ext uri="{9D8B030D-6E8A-4147-A177-3AD203B41FA5}">
                      <a16:colId xmlns:a16="http://schemas.microsoft.com/office/drawing/2014/main" val="3034569804"/>
                    </a:ext>
                  </a:extLst>
                </a:gridCol>
              </a:tblGrid>
              <a:tr h="370840">
                <a:tc>
                  <a:txBody>
                    <a:bodyPr/>
                    <a:lstStyle/>
                    <a:p>
                      <a:pPr algn="ctr"/>
                      <a:r>
                        <a:rPr lang="en-US" sz="1800" dirty="0"/>
                        <a:t>What?</a:t>
                      </a:r>
                    </a:p>
                  </a:txBody>
                  <a:tcPr/>
                </a:tc>
                <a:tc>
                  <a:txBody>
                    <a:bodyPr/>
                    <a:lstStyle/>
                    <a:p>
                      <a:pPr algn="ctr"/>
                      <a:r>
                        <a:rPr lang="en-US" sz="1800" dirty="0"/>
                        <a:t>When?</a:t>
                      </a:r>
                    </a:p>
                  </a:txBody>
                  <a:tcPr/>
                </a:tc>
                <a:tc>
                  <a:txBody>
                    <a:bodyPr/>
                    <a:lstStyle/>
                    <a:p>
                      <a:pPr algn="ctr"/>
                      <a:r>
                        <a:rPr lang="en-US" sz="1800" dirty="0"/>
                        <a:t>How, where, who?</a:t>
                      </a:r>
                    </a:p>
                  </a:txBody>
                  <a:tcPr/>
                </a:tc>
                <a:extLst>
                  <a:ext uri="{0D108BD9-81ED-4DB2-BD59-A6C34878D82A}">
                    <a16:rowId xmlns:a16="http://schemas.microsoft.com/office/drawing/2014/main" val="835560158"/>
                  </a:ext>
                </a:extLst>
              </a:tr>
              <a:tr h="370840">
                <a:tc>
                  <a:txBody>
                    <a:bodyPr/>
                    <a:lstStyle/>
                    <a:p>
                      <a:pPr algn="ctr"/>
                      <a:r>
                        <a:rPr lang="en-US" sz="1800" dirty="0"/>
                        <a:t>Priority setting</a:t>
                      </a:r>
                    </a:p>
                  </a:txBody>
                  <a:tcPr/>
                </a:tc>
                <a:tc>
                  <a:txBody>
                    <a:bodyPr/>
                    <a:lstStyle/>
                    <a:p>
                      <a:pPr algn="ctr"/>
                      <a:r>
                        <a:rPr lang="en-US" sz="1800" dirty="0"/>
                        <a:t>Value &amp; strategy</a:t>
                      </a:r>
                    </a:p>
                  </a:txBody>
                  <a:tcPr/>
                </a:tc>
                <a:tc>
                  <a:txBody>
                    <a:bodyPr/>
                    <a:lstStyle/>
                    <a:p>
                      <a:pPr algn="ctr"/>
                      <a:r>
                        <a:rPr lang="en-US" sz="1800" dirty="0"/>
                        <a:t>Delivery</a:t>
                      </a:r>
                    </a:p>
                  </a:txBody>
                  <a:tcPr/>
                </a:tc>
                <a:extLst>
                  <a:ext uri="{0D108BD9-81ED-4DB2-BD59-A6C34878D82A}">
                    <a16:rowId xmlns:a16="http://schemas.microsoft.com/office/drawing/2014/main" val="2161210544"/>
                  </a:ext>
                </a:extLst>
              </a:tr>
            </a:tbl>
          </a:graphicData>
        </a:graphic>
      </p:graphicFrame>
      <p:sp>
        <p:nvSpPr>
          <p:cNvPr id="9" name="Rectangle 8">
            <a:extLst>
              <a:ext uri="{FF2B5EF4-FFF2-40B4-BE49-F238E27FC236}">
                <a16:creationId xmlns:a16="http://schemas.microsoft.com/office/drawing/2014/main" id="{E13C5C0C-DC45-4C49-93F4-D5CA74C2DC45}"/>
              </a:ext>
            </a:extLst>
          </p:cNvPr>
          <p:cNvSpPr/>
          <p:nvPr/>
        </p:nvSpPr>
        <p:spPr>
          <a:xfrm>
            <a:off x="3145704" y="871226"/>
            <a:ext cx="5998296" cy="385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Calibri"/>
            </a:endParaRPr>
          </a:p>
        </p:txBody>
      </p:sp>
      <p:sp>
        <p:nvSpPr>
          <p:cNvPr id="23" name="Rectangle 22">
            <a:extLst>
              <a:ext uri="{FF2B5EF4-FFF2-40B4-BE49-F238E27FC236}">
                <a16:creationId xmlns:a16="http://schemas.microsoft.com/office/drawing/2014/main" id="{FF7BD21A-B911-45AB-BB1B-A2B530CD842F}"/>
              </a:ext>
            </a:extLst>
          </p:cNvPr>
          <p:cNvSpPr/>
          <p:nvPr/>
        </p:nvSpPr>
        <p:spPr>
          <a:xfrm>
            <a:off x="221133" y="841956"/>
            <a:ext cx="2982256" cy="385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Calibri"/>
            </a:endParaRPr>
          </a:p>
        </p:txBody>
      </p:sp>
      <p:graphicFrame>
        <p:nvGraphicFramePr>
          <p:cNvPr id="4" name="Diagram 3">
            <a:extLst>
              <a:ext uri="{FF2B5EF4-FFF2-40B4-BE49-F238E27FC236}">
                <a16:creationId xmlns:a16="http://schemas.microsoft.com/office/drawing/2014/main" id="{6500F2F2-2787-44CF-AFCC-DCEE002D366D}"/>
              </a:ext>
            </a:extLst>
          </p:cNvPr>
          <p:cNvGraphicFramePr/>
          <p:nvPr>
            <p:extLst/>
          </p:nvPr>
        </p:nvGraphicFramePr>
        <p:xfrm>
          <a:off x="355030" y="1680147"/>
          <a:ext cx="8433941" cy="1881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427AEE71-3581-4634-9706-333C6AB7C187}"/>
              </a:ext>
            </a:extLst>
          </p:cNvPr>
          <p:cNvSpPr/>
          <p:nvPr/>
        </p:nvSpPr>
        <p:spPr>
          <a:xfrm>
            <a:off x="611096" y="3664203"/>
            <a:ext cx="2462661" cy="646331"/>
          </a:xfrm>
          <a:prstGeom prst="rect">
            <a:avLst/>
          </a:prstGeom>
        </p:spPr>
        <p:txBody>
          <a:bodyPr wrap="square">
            <a:spAutoFit/>
          </a:bodyPr>
          <a:lstStyle/>
          <a:p>
            <a:pPr algn="ctr" defTabSz="685800"/>
            <a:r>
              <a:rPr lang="en-US" dirty="0">
                <a:solidFill>
                  <a:srgbClr val="C00000"/>
                </a:solidFill>
                <a:latin typeface="Arial"/>
              </a:rPr>
              <a:t>Policies for </a:t>
            </a:r>
            <a:r>
              <a:rPr lang="en-US">
                <a:solidFill>
                  <a:srgbClr val="C00000"/>
                </a:solidFill>
                <a:latin typeface="Arial"/>
              </a:rPr>
              <a:t>groups </a:t>
            </a:r>
            <a:br>
              <a:rPr lang="en-US">
                <a:solidFill>
                  <a:srgbClr val="C00000"/>
                </a:solidFill>
                <a:latin typeface="Arial"/>
              </a:rPr>
            </a:br>
            <a:r>
              <a:rPr lang="en-US">
                <a:solidFill>
                  <a:srgbClr val="C00000"/>
                </a:solidFill>
                <a:latin typeface="Arial"/>
              </a:rPr>
              <a:t>or </a:t>
            </a:r>
            <a:r>
              <a:rPr lang="en-US" dirty="0">
                <a:solidFill>
                  <a:srgbClr val="C00000"/>
                </a:solidFill>
                <a:latin typeface="Arial"/>
              </a:rPr>
              <a:t>populations</a:t>
            </a:r>
          </a:p>
        </p:txBody>
      </p:sp>
      <p:sp>
        <p:nvSpPr>
          <p:cNvPr id="14" name="Rectangle 13">
            <a:extLst>
              <a:ext uri="{FF2B5EF4-FFF2-40B4-BE49-F238E27FC236}">
                <a16:creationId xmlns:a16="http://schemas.microsoft.com/office/drawing/2014/main" id="{3BBC6ACC-4064-4217-BECD-0D145B14AAB1}"/>
              </a:ext>
            </a:extLst>
          </p:cNvPr>
          <p:cNvSpPr/>
          <p:nvPr/>
        </p:nvSpPr>
        <p:spPr>
          <a:xfrm>
            <a:off x="6054779" y="3557805"/>
            <a:ext cx="2967423" cy="1200329"/>
          </a:xfrm>
          <a:prstGeom prst="rect">
            <a:avLst/>
          </a:prstGeom>
        </p:spPr>
        <p:txBody>
          <a:bodyPr wrap="square">
            <a:spAutoFit/>
          </a:bodyPr>
          <a:lstStyle/>
          <a:p>
            <a:pPr defTabSz="685800"/>
            <a:r>
              <a:rPr lang="en-US" dirty="0">
                <a:solidFill>
                  <a:srgbClr val="C00000"/>
                </a:solidFill>
                <a:latin typeface="Arial"/>
              </a:rPr>
              <a:t>Automated decisions </a:t>
            </a:r>
          </a:p>
          <a:p>
            <a:pPr defTabSz="685800"/>
            <a:r>
              <a:rPr lang="en-US" dirty="0">
                <a:solidFill>
                  <a:srgbClr val="C00000"/>
                </a:solidFill>
                <a:latin typeface="Arial"/>
              </a:rPr>
              <a:t>“one second rule” – A. Ng</a:t>
            </a:r>
          </a:p>
          <a:p>
            <a:pPr defTabSz="685800"/>
            <a:r>
              <a:rPr lang="en-US" dirty="0">
                <a:solidFill>
                  <a:srgbClr val="C00000"/>
                </a:solidFill>
                <a:latin typeface="Arial"/>
              </a:rPr>
              <a:t>Improve efficiency for individuals and processes</a:t>
            </a:r>
          </a:p>
        </p:txBody>
      </p:sp>
      <p:sp>
        <p:nvSpPr>
          <p:cNvPr id="15" name="Rectangle 14">
            <a:extLst>
              <a:ext uri="{FF2B5EF4-FFF2-40B4-BE49-F238E27FC236}">
                <a16:creationId xmlns:a16="http://schemas.microsoft.com/office/drawing/2014/main" id="{C4A720CF-495C-42AF-956B-6164CB4606F1}"/>
              </a:ext>
            </a:extLst>
          </p:cNvPr>
          <p:cNvSpPr/>
          <p:nvPr/>
        </p:nvSpPr>
        <p:spPr>
          <a:xfrm>
            <a:off x="3203390" y="3623886"/>
            <a:ext cx="2630674" cy="1200329"/>
          </a:xfrm>
          <a:prstGeom prst="rect">
            <a:avLst/>
          </a:prstGeom>
        </p:spPr>
        <p:txBody>
          <a:bodyPr wrap="square">
            <a:spAutoFit/>
          </a:bodyPr>
          <a:lstStyle/>
          <a:p>
            <a:pPr defTabSz="685800"/>
            <a:r>
              <a:rPr lang="en-US" dirty="0">
                <a:solidFill>
                  <a:srgbClr val="C00000"/>
                </a:solidFill>
                <a:latin typeface="Arial"/>
              </a:rPr>
              <a:t>Insights about populations or individuals for targeted delivery</a:t>
            </a:r>
          </a:p>
        </p:txBody>
      </p:sp>
      <p:grpSp>
        <p:nvGrpSpPr>
          <p:cNvPr id="16" name="Group 15">
            <a:extLst>
              <a:ext uri="{FF2B5EF4-FFF2-40B4-BE49-F238E27FC236}">
                <a16:creationId xmlns:a16="http://schemas.microsoft.com/office/drawing/2014/main" id="{7EBF0AD4-D1A8-44C7-8F1F-25CEAF51E964}"/>
              </a:ext>
            </a:extLst>
          </p:cNvPr>
          <p:cNvGrpSpPr/>
          <p:nvPr/>
        </p:nvGrpSpPr>
        <p:grpSpPr>
          <a:xfrm>
            <a:off x="3581288" y="911560"/>
            <a:ext cx="1947642" cy="1222025"/>
            <a:chOff x="-137503" y="2168842"/>
            <a:chExt cx="4009646" cy="3324472"/>
          </a:xfrm>
        </p:grpSpPr>
        <p:grpSp>
          <p:nvGrpSpPr>
            <p:cNvPr id="17" name="Group 16">
              <a:extLst>
                <a:ext uri="{FF2B5EF4-FFF2-40B4-BE49-F238E27FC236}">
                  <a16:creationId xmlns:a16="http://schemas.microsoft.com/office/drawing/2014/main" id="{5D29A597-D08D-4920-B4A9-7F568F636E50}"/>
                </a:ext>
              </a:extLst>
            </p:cNvPr>
            <p:cNvGrpSpPr/>
            <p:nvPr/>
          </p:nvGrpSpPr>
          <p:grpSpPr>
            <a:xfrm>
              <a:off x="-137503" y="2168842"/>
              <a:ext cx="4009646" cy="3324472"/>
              <a:chOff x="72342" y="3396016"/>
              <a:chExt cx="4009646" cy="3324472"/>
            </a:xfrm>
          </p:grpSpPr>
          <p:pic>
            <p:nvPicPr>
              <p:cNvPr id="19" name="Picture 6" descr="Image result for unstructured data">
                <a:extLst>
                  <a:ext uri="{FF2B5EF4-FFF2-40B4-BE49-F238E27FC236}">
                    <a16:creationId xmlns:a16="http://schemas.microsoft.com/office/drawing/2014/main" id="{89DE2400-0FE5-47E8-834D-C76412CA8D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39" y="3517291"/>
                <a:ext cx="3925398" cy="32031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29903AA-4130-47B9-BC58-45289A7E7259}"/>
                  </a:ext>
                </a:extLst>
              </p:cNvPr>
              <p:cNvPicPr>
                <a:picLocks noChangeAspect="1"/>
              </p:cNvPicPr>
              <p:nvPr/>
            </p:nvPicPr>
            <p:blipFill>
              <a:blip r:embed="rId8"/>
              <a:stretch>
                <a:fillRect/>
              </a:stretch>
            </p:blipFill>
            <p:spPr>
              <a:xfrm>
                <a:off x="3453338" y="5391663"/>
                <a:ext cx="628650" cy="742950"/>
              </a:xfrm>
              <a:prstGeom prst="rect">
                <a:avLst/>
              </a:prstGeom>
            </p:spPr>
          </p:pic>
          <p:pic>
            <p:nvPicPr>
              <p:cNvPr id="21" name="Picture 20">
                <a:extLst>
                  <a:ext uri="{FF2B5EF4-FFF2-40B4-BE49-F238E27FC236}">
                    <a16:creationId xmlns:a16="http://schemas.microsoft.com/office/drawing/2014/main" id="{E02B9A3B-E212-47DF-8018-572FD910338C}"/>
                  </a:ext>
                </a:extLst>
              </p:cNvPr>
              <p:cNvPicPr>
                <a:picLocks noChangeAspect="1"/>
              </p:cNvPicPr>
              <p:nvPr/>
            </p:nvPicPr>
            <p:blipFill>
              <a:blip r:embed="rId9"/>
              <a:stretch>
                <a:fillRect/>
              </a:stretch>
            </p:blipFill>
            <p:spPr>
              <a:xfrm rot="233413">
                <a:off x="926111" y="3396016"/>
                <a:ext cx="666750" cy="504825"/>
              </a:xfrm>
              <a:prstGeom prst="rect">
                <a:avLst/>
              </a:prstGeom>
            </p:spPr>
          </p:pic>
          <p:pic>
            <p:nvPicPr>
              <p:cNvPr id="22" name="Picture 21">
                <a:extLst>
                  <a:ext uri="{FF2B5EF4-FFF2-40B4-BE49-F238E27FC236}">
                    <a16:creationId xmlns:a16="http://schemas.microsoft.com/office/drawing/2014/main" id="{930D91FC-E102-4533-8B9B-B84791953972}"/>
                  </a:ext>
                </a:extLst>
              </p:cNvPr>
              <p:cNvPicPr>
                <a:picLocks noChangeAspect="1"/>
              </p:cNvPicPr>
              <p:nvPr/>
            </p:nvPicPr>
            <p:blipFill>
              <a:blip r:embed="rId10"/>
              <a:stretch>
                <a:fillRect/>
              </a:stretch>
            </p:blipFill>
            <p:spPr>
              <a:xfrm rot="19114682">
                <a:off x="72342" y="4979595"/>
                <a:ext cx="923033" cy="824137"/>
              </a:xfrm>
              <a:prstGeom prst="rect">
                <a:avLst/>
              </a:prstGeom>
            </p:spPr>
          </p:pic>
        </p:grpSp>
        <p:pic>
          <p:nvPicPr>
            <p:cNvPr id="18" name="Picture 17">
              <a:extLst>
                <a:ext uri="{FF2B5EF4-FFF2-40B4-BE49-F238E27FC236}">
                  <a16:creationId xmlns:a16="http://schemas.microsoft.com/office/drawing/2014/main" id="{20CAF79B-374A-4409-AAD1-56EBAD9D7281}"/>
                </a:ext>
              </a:extLst>
            </p:cNvPr>
            <p:cNvPicPr>
              <a:picLocks noChangeAspect="1"/>
            </p:cNvPicPr>
            <p:nvPr/>
          </p:nvPicPr>
          <p:blipFill>
            <a:blip r:embed="rId11"/>
            <a:stretch>
              <a:fillRect/>
            </a:stretch>
          </p:blipFill>
          <p:spPr>
            <a:xfrm rot="2583423">
              <a:off x="3090011" y="2904738"/>
              <a:ext cx="628650" cy="457200"/>
            </a:xfrm>
            <a:prstGeom prst="rect">
              <a:avLst/>
            </a:prstGeom>
          </p:spPr>
        </p:pic>
      </p:grpSp>
    </p:spTree>
    <p:extLst>
      <p:ext uri="{BB962C8B-B14F-4D97-AF65-F5344CB8AC3E}">
        <p14:creationId xmlns:p14="http://schemas.microsoft.com/office/powerpoint/2010/main" val="3597667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B65C5-0542-4A9C-BDDE-40C4D9253B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90001" y="474594"/>
            <a:ext cx="5143502" cy="4164496"/>
          </a:xfrm>
          <a:prstGeom prst="rect">
            <a:avLst/>
          </a:prstGeom>
        </p:spPr>
      </p:pic>
      <p:pic>
        <p:nvPicPr>
          <p:cNvPr id="81922" name="Picture 3" descr="DragonFly.jpg">
            <a:extLst>
              <a:ext uri="{FF2B5EF4-FFF2-40B4-BE49-F238E27FC236}">
                <a16:creationId xmlns:a16="http://schemas.microsoft.com/office/drawing/2014/main" id="{36B8493D-D08F-4DD1-A011-418A538051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909"/>
            <a:ext cx="497950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DD24D62C-06BD-4AE6-B5C0-BF40E2D5542F}"/>
              </a:ext>
            </a:extLst>
          </p:cNvPr>
          <p:cNvSpPr>
            <a:spLocks/>
          </p:cNvSpPr>
          <p:nvPr/>
        </p:nvSpPr>
        <p:spPr bwMode="auto">
          <a:xfrm>
            <a:off x="299545" y="2908738"/>
            <a:ext cx="8844455" cy="7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eaLnBrk="0" hangingPunct="0">
              <a:defRPr sz="3200">
                <a:solidFill>
                  <a:srgbClr val="C1EEFF"/>
                </a:solidFill>
                <a:latin typeface="Corbel" panose="020B0503020204020204" pitchFamily="34" charset="0"/>
                <a:ea typeface="ＭＳ Ｐゴシック" panose="020B0600070205080204" pitchFamily="34" charset="-128"/>
              </a:defRPr>
            </a:lvl1pPr>
            <a:lvl2pPr defTabSz="820738" eaLnBrk="0" hangingPunct="0">
              <a:defRPr sz="3200">
                <a:solidFill>
                  <a:srgbClr val="C1EEFF"/>
                </a:solidFill>
                <a:latin typeface="Corbel" panose="020B0503020204020204" pitchFamily="34" charset="0"/>
                <a:ea typeface="ＭＳ Ｐゴシック" panose="020B0600070205080204" pitchFamily="34" charset="-128"/>
              </a:defRPr>
            </a:lvl2pPr>
            <a:lvl3pPr defTabSz="820738" eaLnBrk="0" hangingPunct="0">
              <a:defRPr sz="3200">
                <a:solidFill>
                  <a:srgbClr val="C1EEFF"/>
                </a:solidFill>
                <a:latin typeface="Corbel" panose="020B0503020204020204" pitchFamily="34" charset="0"/>
                <a:ea typeface="ＭＳ Ｐゴシック" panose="020B0600070205080204" pitchFamily="34" charset="-128"/>
              </a:defRPr>
            </a:lvl3pPr>
            <a:lvl4pPr defTabSz="820738" eaLnBrk="0" hangingPunct="0">
              <a:defRPr sz="3200">
                <a:solidFill>
                  <a:srgbClr val="C1EEFF"/>
                </a:solidFill>
                <a:latin typeface="Corbel" panose="020B0503020204020204" pitchFamily="34" charset="0"/>
                <a:ea typeface="ＭＳ Ｐゴシック" panose="020B0600070205080204" pitchFamily="34" charset="-128"/>
              </a:defRPr>
            </a:lvl4pPr>
            <a:lvl5pPr defTabSz="820738" eaLnBrk="0" hangingPunct="0">
              <a:defRPr sz="3200">
                <a:solidFill>
                  <a:srgbClr val="C1EEFF"/>
                </a:solidFill>
                <a:latin typeface="Corbel" panose="020B0503020204020204" pitchFamily="34" charset="0"/>
                <a:ea typeface="ＭＳ Ｐゴシック" panose="020B0600070205080204" pitchFamily="34" charset="-128"/>
              </a:defRPr>
            </a:lvl5pPr>
            <a:lvl6pPr marL="457200" defTabSz="820738" eaLnBrk="0" fontAlgn="base" hangingPunct="0">
              <a:spcBef>
                <a:spcPct val="0"/>
              </a:spcBef>
              <a:spcAft>
                <a:spcPct val="0"/>
              </a:spcAft>
              <a:defRPr sz="3200">
                <a:solidFill>
                  <a:srgbClr val="C1EEFF"/>
                </a:solidFill>
                <a:latin typeface="Corbel" panose="020B0503020204020204" pitchFamily="34" charset="0"/>
                <a:ea typeface="ＭＳ Ｐゴシック" panose="020B0600070205080204" pitchFamily="34" charset="-128"/>
              </a:defRPr>
            </a:lvl6pPr>
            <a:lvl7pPr marL="914400" defTabSz="820738" eaLnBrk="0" fontAlgn="base" hangingPunct="0">
              <a:spcBef>
                <a:spcPct val="0"/>
              </a:spcBef>
              <a:spcAft>
                <a:spcPct val="0"/>
              </a:spcAft>
              <a:defRPr sz="3200">
                <a:solidFill>
                  <a:srgbClr val="C1EEFF"/>
                </a:solidFill>
                <a:latin typeface="Corbel" panose="020B0503020204020204" pitchFamily="34" charset="0"/>
                <a:ea typeface="ＭＳ Ｐゴシック" panose="020B0600070205080204" pitchFamily="34" charset="-128"/>
              </a:defRPr>
            </a:lvl7pPr>
            <a:lvl8pPr marL="1371600" defTabSz="820738" eaLnBrk="0" fontAlgn="base" hangingPunct="0">
              <a:spcBef>
                <a:spcPct val="0"/>
              </a:spcBef>
              <a:spcAft>
                <a:spcPct val="0"/>
              </a:spcAft>
              <a:defRPr sz="3200">
                <a:solidFill>
                  <a:srgbClr val="C1EEFF"/>
                </a:solidFill>
                <a:latin typeface="Corbel" panose="020B0503020204020204" pitchFamily="34" charset="0"/>
                <a:ea typeface="ＭＳ Ｐゴシック" panose="020B0600070205080204" pitchFamily="34" charset="-128"/>
              </a:defRPr>
            </a:lvl8pPr>
            <a:lvl9pPr marL="1828800" defTabSz="820738" eaLnBrk="0" fontAlgn="base" hangingPunct="0">
              <a:spcBef>
                <a:spcPct val="0"/>
              </a:spcBef>
              <a:spcAft>
                <a:spcPct val="0"/>
              </a:spcAft>
              <a:defRPr sz="3200">
                <a:solidFill>
                  <a:srgbClr val="C1EEFF"/>
                </a:solidFill>
                <a:latin typeface="Corbel" panose="020B0503020204020204" pitchFamily="34" charset="0"/>
                <a:ea typeface="ＭＳ Ｐゴシック" panose="020B0600070205080204" pitchFamily="34" charset="-128"/>
              </a:defRPr>
            </a:lvl9pPr>
          </a:lstStyle>
          <a:p>
            <a:pPr defTabSz="512941" eaLnBrk="1" fontAlgn="base" hangingPunct="1">
              <a:spcBef>
                <a:spcPct val="0"/>
              </a:spcBef>
              <a:spcAft>
                <a:spcPct val="0"/>
              </a:spcAft>
              <a:defRPr/>
            </a:pPr>
            <a:r>
              <a:rPr lang="en-US" altLang="en-US" sz="2475" dirty="0">
                <a:solidFill>
                  <a:schemeClr val="bg2"/>
                </a:solidFill>
                <a:cs typeface="Arial" panose="020B0604020202020204" pitchFamily="34" charset="0"/>
              </a:rPr>
              <a:t>Intelligence is Hidden in the Data… The Human-AI Gap, Indigenous Knowledge, Big Data Analytics for Behavior Change</a:t>
            </a:r>
            <a:r>
              <a:rPr lang="en-US" altLang="en-US" sz="2475" dirty="0">
                <a:solidFill>
                  <a:srgbClr val="9BBB59"/>
                </a:solidFill>
                <a:cs typeface="Arial" panose="020B0604020202020204" pitchFamily="34" charset="0"/>
              </a:rPr>
              <a:t> </a:t>
            </a:r>
          </a:p>
        </p:txBody>
      </p:sp>
    </p:spTree>
    <p:extLst>
      <p:ext uri="{BB962C8B-B14F-4D97-AF65-F5344CB8AC3E}">
        <p14:creationId xmlns:p14="http://schemas.microsoft.com/office/powerpoint/2010/main" val="105886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699234" y="50567"/>
            <a:ext cx="3524250" cy="813816"/>
            <a:chOff x="342866" y="1656727"/>
            <a:chExt cx="3292475" cy="2608333"/>
          </a:xfrm>
        </p:grpSpPr>
        <p:sp>
          <p:nvSpPr>
            <p:cNvPr id="16" name="Rectangle 15"/>
            <p:cNvSpPr/>
            <p:nvPr/>
          </p:nvSpPr>
          <p:spPr>
            <a:xfrm>
              <a:off x="342866" y="1656727"/>
              <a:ext cx="3292475" cy="2608333"/>
            </a:xfrm>
            <a:prstGeom prst="rect">
              <a:avLst/>
            </a:prstGeom>
            <a:solidFill>
              <a:srgbClr val="3086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Calibri" panose="020F0502020204030204"/>
              </a:endParaRPr>
            </a:p>
          </p:txBody>
        </p:sp>
        <p:sp>
          <p:nvSpPr>
            <p:cNvPr id="17" name="Rectangle 16"/>
            <p:cNvSpPr/>
            <p:nvPr/>
          </p:nvSpPr>
          <p:spPr>
            <a:xfrm>
              <a:off x="342866" y="1656727"/>
              <a:ext cx="3292475" cy="2608333"/>
            </a:xfrm>
            <a:prstGeom prst="rect">
              <a:avLst/>
            </a:prstGeom>
            <a:solidFill>
              <a:schemeClr val="accent6">
                <a:lumMod val="75000"/>
                <a:lumOff val="2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Calibri" panose="020F0502020204030204"/>
              </a:endParaRPr>
            </a:p>
          </p:txBody>
        </p:sp>
      </p:grpSp>
      <p:sp>
        <p:nvSpPr>
          <p:cNvPr id="18" name="TextBox 17"/>
          <p:cNvSpPr txBox="1"/>
          <p:nvPr/>
        </p:nvSpPr>
        <p:spPr>
          <a:xfrm>
            <a:off x="3108325" y="250217"/>
            <a:ext cx="2422802" cy="414948"/>
          </a:xfrm>
          <a:prstGeom prst="rect">
            <a:avLst/>
          </a:prstGeom>
          <a:noFill/>
        </p:spPr>
        <p:txBody>
          <a:bodyPr wrap="square" lIns="0" tIns="0" rIns="0" bIns="0" rtlCol="0">
            <a:noAutofit/>
          </a:bodyPr>
          <a:lstStyle/>
          <a:p>
            <a:pPr defTabSz="685800">
              <a:lnSpc>
                <a:spcPts val="3100"/>
              </a:lnSpc>
              <a:defRPr/>
            </a:pPr>
            <a:r>
              <a:rPr lang="en-US" sz="2300" b="1" spc="100" dirty="0">
                <a:solidFill>
                  <a:prstClr val="white"/>
                </a:solidFill>
                <a:latin typeface="Arial" panose="020B0604020202020204" pitchFamily="34" charset="0"/>
                <a:cs typeface="Arial" panose="020B0604020202020204" pitchFamily="34" charset="0"/>
              </a:rPr>
              <a:t>THANK</a:t>
            </a:r>
            <a:r>
              <a:rPr lang="en-US" sz="2300" b="1" dirty="0">
                <a:solidFill>
                  <a:prstClr val="white"/>
                </a:solidFill>
                <a:latin typeface="Arial" panose="020B0604020202020204" pitchFamily="34" charset="0"/>
                <a:cs typeface="Arial" panose="020B0604020202020204" pitchFamily="34" charset="0"/>
              </a:rPr>
              <a:t> </a:t>
            </a:r>
            <a:r>
              <a:rPr lang="en-US" sz="2300" b="1" spc="100" dirty="0">
                <a:solidFill>
                  <a:prstClr val="white"/>
                </a:solidFill>
                <a:latin typeface="Arial" panose="020B0604020202020204" pitchFamily="34" charset="0"/>
                <a:cs typeface="Arial" panose="020B0604020202020204" pitchFamily="34" charset="0"/>
              </a:rPr>
              <a:t>YOU</a:t>
            </a:r>
          </a:p>
        </p:txBody>
      </p:sp>
      <p:sp>
        <p:nvSpPr>
          <p:cNvPr id="19" name="Rectangle 18"/>
          <p:cNvSpPr/>
          <p:nvPr/>
        </p:nvSpPr>
        <p:spPr>
          <a:xfrm>
            <a:off x="0" y="501983"/>
            <a:ext cx="201168" cy="201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Calibri" panose="020F0502020204030204"/>
            </a:endParaRPr>
          </a:p>
        </p:txBody>
      </p:sp>
      <p:grpSp>
        <p:nvGrpSpPr>
          <p:cNvPr id="8" name="Group 21">
            <a:extLst>
              <a:ext uri="{FF2B5EF4-FFF2-40B4-BE49-F238E27FC236}">
                <a16:creationId xmlns:a16="http://schemas.microsoft.com/office/drawing/2014/main" id="{636E11D3-0AD3-4A77-AAA6-8E3FC7CA999F}"/>
              </a:ext>
            </a:extLst>
          </p:cNvPr>
          <p:cNvGrpSpPr>
            <a:grpSpLocks/>
          </p:cNvGrpSpPr>
          <p:nvPr/>
        </p:nvGrpSpPr>
        <p:grpSpPr bwMode="auto">
          <a:xfrm>
            <a:off x="0" y="1025455"/>
            <a:ext cx="5985842" cy="4118045"/>
            <a:chOff x="652" y="1935"/>
            <a:chExt cx="6401" cy="3280"/>
          </a:xfrm>
        </p:grpSpPr>
        <p:pic>
          <p:nvPicPr>
            <p:cNvPr id="13" name="Picture 6">
              <a:extLst>
                <a:ext uri="{FF2B5EF4-FFF2-40B4-BE49-F238E27FC236}">
                  <a16:creationId xmlns:a16="http://schemas.microsoft.com/office/drawing/2014/main" id="{8707BDAA-E1A9-4CCF-9BDE-B2E8FC318B19}"/>
                </a:ext>
              </a:extLst>
            </p:cNvPr>
            <p:cNvPicPr>
              <a:picLocks noChangeAspect="1"/>
            </p:cNvPicPr>
            <p:nvPr/>
          </p:nvPicPr>
          <p:blipFill>
            <a:blip r:embed="rId2">
              <a:extLst>
                <a:ext uri="{28A0092B-C50C-407E-A947-70E740481C1C}">
                  <a14:useLocalDpi xmlns:a14="http://schemas.microsoft.com/office/drawing/2010/main" val="0"/>
                </a:ext>
              </a:extLst>
            </a:blip>
            <a:srcRect r="-403"/>
            <a:stretch>
              <a:fillRect/>
            </a:stretch>
          </p:blipFill>
          <p:spPr bwMode="auto">
            <a:xfrm>
              <a:off x="3924" y="1935"/>
              <a:ext cx="3129" cy="3280"/>
            </a:xfrm>
            <a:prstGeom prst="rect">
              <a:avLst/>
            </a:prstGeom>
            <a:noFill/>
            <a:ln w="15875">
              <a:solidFill>
                <a:srgbClr val="53D2FF"/>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4" descr="ANd9GcRVgZ1xJI1-0Xnx6x2OpWcj1WImQ5420g_Y9En47t8xZdUDIpJV">
              <a:extLst>
                <a:ext uri="{FF2B5EF4-FFF2-40B4-BE49-F238E27FC236}">
                  <a16:creationId xmlns:a16="http://schemas.microsoft.com/office/drawing/2014/main" id="{7993D735-5C33-4E11-B6E3-8E5AE8906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 y="1935"/>
              <a:ext cx="3272" cy="3280"/>
            </a:xfrm>
            <a:prstGeom prst="rect">
              <a:avLst/>
            </a:prstGeom>
            <a:noFill/>
            <a:ln w="15875">
              <a:solidFill>
                <a:srgbClr val="53D2FF"/>
              </a:solidFill>
              <a:miter lim="800000"/>
              <a:headEnd/>
              <a:tailEnd/>
            </a:ln>
            <a:extLst>
              <a:ext uri="{909E8E84-426E-40DD-AFC4-6F175D3DCCD1}">
                <a14:hiddenFill xmlns:a14="http://schemas.microsoft.com/office/drawing/2010/main">
                  <a:solidFill>
                    <a:srgbClr val="FFFFFF"/>
                  </a:solidFill>
                </a14:hiddenFill>
              </a:ext>
            </a:extLst>
          </p:spPr>
        </p:pic>
      </p:grpSp>
      <p:pic>
        <p:nvPicPr>
          <p:cNvPr id="10" name="Picture Placeholder 8">
            <a:extLst>
              <a:ext uri="{FF2B5EF4-FFF2-40B4-BE49-F238E27FC236}">
                <a16:creationId xmlns:a16="http://schemas.microsoft.com/office/drawing/2014/main" id="{243B8B1F-703B-4016-B5DA-F8C7F18A8752}"/>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66" b="66"/>
          <a:stretch>
            <a:fillRect/>
          </a:stretch>
        </p:blipFill>
        <p:spPr>
          <a:xfrm>
            <a:off x="5985841" y="1025455"/>
            <a:ext cx="3158159" cy="4118045"/>
          </a:xfrm>
        </p:spPr>
      </p:pic>
    </p:spTree>
    <p:extLst>
      <p:ext uri="{BB962C8B-B14F-4D97-AF65-F5344CB8AC3E}">
        <p14:creationId xmlns:p14="http://schemas.microsoft.com/office/powerpoint/2010/main" val="228555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03586" y="1552414"/>
            <a:ext cx="7165428" cy="1467812"/>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3200" dirty="0">
              <a:latin typeface="PF DIN Mono Medium" charset="0"/>
              <a:ea typeface="PF DIN Mono Medium" charset="0"/>
              <a:cs typeface="PF DIN Mono Medium" charset="0"/>
            </a:endParaRPr>
          </a:p>
          <a:p>
            <a:pPr>
              <a:lnSpc>
                <a:spcPct val="100000"/>
              </a:lnSpc>
            </a:pPr>
            <a:r>
              <a:rPr lang="en-US" sz="3200" dirty="0">
                <a:latin typeface="PF DIN Mono Medium" charset="0"/>
                <a:ea typeface="PF DIN Mono Medium" charset="0"/>
                <a:cs typeface="PF DIN Mono Medium" charset="0"/>
              </a:rPr>
              <a:t>F</a:t>
            </a:r>
            <a:r>
              <a:rPr lang="en-US" sz="3200" dirty="0"/>
              <a:t>rom Data to Decisions </a:t>
            </a:r>
          </a:p>
          <a:p>
            <a:pPr>
              <a:lnSpc>
                <a:spcPct val="100000"/>
              </a:lnSpc>
            </a:pPr>
            <a:endParaRPr lang="en-US" sz="3000" dirty="0">
              <a:solidFill>
                <a:srgbClr val="4C69AA"/>
              </a:solidFill>
              <a:latin typeface="PF DIN Mono Medium" charset="0"/>
              <a:ea typeface="PF DIN Mono Medium" charset="0"/>
              <a:cs typeface="PF DIN Mono Medium" charset="0"/>
            </a:endParaRPr>
          </a:p>
          <a:p>
            <a:pPr>
              <a:lnSpc>
                <a:spcPct val="100000"/>
              </a:lnSpc>
            </a:pPr>
            <a:endParaRPr lang="en-US" sz="3000" dirty="0">
              <a:solidFill>
                <a:srgbClr val="4C69AA"/>
              </a:solidFill>
              <a:latin typeface="PF DIN Mono Medium" charset="0"/>
              <a:ea typeface="PF DIN Mono Medium" charset="0"/>
              <a:cs typeface="PF DIN Mono Medium" charset="0"/>
            </a:endParaRPr>
          </a:p>
        </p:txBody>
      </p:sp>
    </p:spTree>
    <p:extLst>
      <p:ext uri="{BB962C8B-B14F-4D97-AF65-F5344CB8AC3E}">
        <p14:creationId xmlns:p14="http://schemas.microsoft.com/office/powerpoint/2010/main" val="340669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34190" y="805912"/>
            <a:ext cx="4582881" cy="3583314"/>
          </a:xfrm>
        </p:spPr>
        <p:txBody>
          <a:bodyPr anchor="ctr"/>
          <a:lstStyle/>
          <a:p>
            <a:pPr marL="0" lvl="1" indent="0">
              <a:buNone/>
            </a:pPr>
            <a:r>
              <a:rPr lang="en-US" sz="1800" dirty="0"/>
              <a:t>“these systems will be able to learn from structured and unstructured data, discover important correlations, create hypothesis for those correlations, </a:t>
            </a:r>
            <a:r>
              <a:rPr lang="en-US" sz="1800" dirty="0">
                <a:solidFill>
                  <a:srgbClr val="FF0000"/>
                </a:solidFill>
              </a:rPr>
              <a:t>and suggest actions that produce better outcomes</a:t>
            </a:r>
            <a:r>
              <a:rPr lang="en-US" sz="1800" dirty="0"/>
              <a:t>. </a:t>
            </a:r>
          </a:p>
          <a:p>
            <a:pPr marL="0" lvl="1" indent="0">
              <a:buNone/>
            </a:pPr>
            <a:r>
              <a:rPr lang="en-US" sz="1800" dirty="0"/>
              <a:t>In addition, they will </a:t>
            </a:r>
            <a:r>
              <a:rPr lang="en-US" sz="1800" dirty="0">
                <a:solidFill>
                  <a:srgbClr val="FF0000"/>
                </a:solidFill>
              </a:rPr>
              <a:t>have feedback loops where they measure the results of their work and modify the way they do things based on the feedback</a:t>
            </a:r>
            <a:r>
              <a:rPr lang="en-US" sz="1800" dirty="0"/>
              <a:t>.”</a:t>
            </a:r>
          </a:p>
          <a:p>
            <a:pPr marL="0" lvl="1" indent="0">
              <a:buNone/>
            </a:pPr>
            <a:endParaRPr lang="en-US" sz="1500" dirty="0"/>
          </a:p>
          <a:p>
            <a:pPr marL="0" lvl="1" indent="0">
              <a:buNone/>
            </a:pPr>
            <a:r>
              <a:rPr lang="en-US" sz="1350" dirty="0"/>
              <a:t>Kelly &amp; Hamm 2013: pg. 25</a:t>
            </a:r>
          </a:p>
        </p:txBody>
      </p:sp>
      <p:sp>
        <p:nvSpPr>
          <p:cNvPr id="3" name="Footer Placeholder 2"/>
          <p:cNvSpPr>
            <a:spLocks noGrp="1"/>
          </p:cNvSpPr>
          <p:nvPr>
            <p:ph type="ftr"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0" normalizeH="0" baseline="0" noProof="0">
                <a:ln>
                  <a:noFill/>
                </a:ln>
                <a:solidFill>
                  <a:srgbClr val="000000"/>
                </a:solidFill>
                <a:effectLst/>
                <a:uLnTx/>
                <a:uFillTx/>
                <a:latin typeface="Arial" pitchFamily="34" charset="0"/>
                <a:ea typeface="+mn-ea"/>
                <a:cs typeface="Arial" pitchFamily="34" charset="0"/>
              </a:rPr>
              <a:t>© Bill &amp; Melinda Gates Foundation      |</a:t>
            </a:r>
            <a:endParaRPr kumimoji="0" lang="en-US" sz="600" b="0" i="0" u="none" strike="noStrike" kern="1200" cap="none" spc="2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3F7C509-FEEF-45D3-B896-7C07814C0C13}" type="slidenum">
              <a:rPr kumimoji="0" lang="en-US" sz="6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Title 4"/>
          <p:cNvSpPr>
            <a:spLocks noGrp="1"/>
          </p:cNvSpPr>
          <p:nvPr>
            <p:ph type="title"/>
          </p:nvPr>
        </p:nvSpPr>
        <p:spPr>
          <a:xfrm>
            <a:off x="380197" y="282729"/>
            <a:ext cx="8329613" cy="523183"/>
          </a:xfrm>
        </p:spPr>
        <p:txBody>
          <a:bodyPr/>
          <a:lstStyle/>
          <a:p>
            <a:r>
              <a:rPr lang="en-US" sz="2000" dirty="0"/>
              <a:t>The future of AI systems</a:t>
            </a:r>
          </a:p>
        </p:txBody>
      </p:sp>
      <p:pic>
        <p:nvPicPr>
          <p:cNvPr id="6" name="6B865233-2163-4A66-823F-B497A8D5485A" descr="6B865233-2163-4A66-823F-B497A8D5485A">
            <a:extLst>
              <a:ext uri="{FF2B5EF4-FFF2-40B4-BE49-F238E27FC236}">
                <a16:creationId xmlns:a16="http://schemas.microsoft.com/office/drawing/2014/main" id="{9FF76AAF-025D-443E-A358-DDF2204CD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613385" y="510408"/>
            <a:ext cx="5143499" cy="412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90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3726AC-6224-47DE-830D-35F4DCDF86B1}"/>
              </a:ext>
            </a:extLst>
          </p:cNvPr>
          <p:cNvSpPr/>
          <p:nvPr/>
        </p:nvSpPr>
        <p:spPr>
          <a:xfrm>
            <a:off x="0" y="23649"/>
            <a:ext cx="9144000" cy="5143500"/>
          </a:xfrm>
          <a:prstGeom prst="rect">
            <a:avLst/>
          </a:prstGeom>
          <a:solidFill>
            <a:srgbClr val="00030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40CE2361-E245-4CB3-8DF1-15ABB2A739B6}"/>
              </a:ext>
            </a:extLst>
          </p:cNvPr>
          <p:cNvSpPr>
            <a:spLocks noGrp="1"/>
          </p:cNvSpPr>
          <p:nvPr>
            <p:ph type="body" idx="1"/>
          </p:nvPr>
        </p:nvSpPr>
        <p:spPr>
          <a:xfrm>
            <a:off x="533275" y="248405"/>
            <a:ext cx="8077449" cy="323165"/>
          </a:xfrm>
        </p:spPr>
        <p:txBody>
          <a:bodyPr/>
          <a:lstStyle/>
          <a:p>
            <a:pPr algn="ctr"/>
            <a:r>
              <a:rPr lang="en-US" dirty="0">
                <a:solidFill>
                  <a:schemeClr val="bg1"/>
                </a:solidFill>
              </a:rPr>
              <a:t>Simplified AI System’s Workflow (Data to Decisions)</a:t>
            </a:r>
          </a:p>
        </p:txBody>
      </p:sp>
      <p:pic>
        <p:nvPicPr>
          <p:cNvPr id="8" name="Picture 7">
            <a:extLst>
              <a:ext uri="{FF2B5EF4-FFF2-40B4-BE49-F238E27FC236}">
                <a16:creationId xmlns:a16="http://schemas.microsoft.com/office/drawing/2014/main" id="{7E1AE11C-5178-4FE5-B94B-C7D91FAF7ED9}"/>
              </a:ext>
            </a:extLst>
          </p:cNvPr>
          <p:cNvPicPr>
            <a:picLocks noChangeAspect="1"/>
          </p:cNvPicPr>
          <p:nvPr/>
        </p:nvPicPr>
        <p:blipFill>
          <a:blip r:embed="rId2"/>
          <a:stretch>
            <a:fillRect/>
          </a:stretch>
        </p:blipFill>
        <p:spPr>
          <a:xfrm>
            <a:off x="192744" y="1088773"/>
            <a:ext cx="1664332" cy="1919333"/>
          </a:xfrm>
          <a:prstGeom prst="rect">
            <a:avLst/>
          </a:prstGeom>
        </p:spPr>
      </p:pic>
      <p:sp>
        <p:nvSpPr>
          <p:cNvPr id="9" name="TextBox 8">
            <a:extLst>
              <a:ext uri="{FF2B5EF4-FFF2-40B4-BE49-F238E27FC236}">
                <a16:creationId xmlns:a16="http://schemas.microsoft.com/office/drawing/2014/main" id="{0F249A2B-C4F0-4650-9869-0CF90415800E}"/>
              </a:ext>
            </a:extLst>
          </p:cNvPr>
          <p:cNvSpPr txBox="1"/>
          <p:nvPr/>
        </p:nvSpPr>
        <p:spPr>
          <a:xfrm>
            <a:off x="490148" y="1163825"/>
            <a:ext cx="1069524" cy="323165"/>
          </a:xfrm>
          <a:prstGeom prst="rect">
            <a:avLst/>
          </a:prstGeom>
          <a:noFill/>
        </p:spPr>
        <p:txBody>
          <a:bodyPr wrap="non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orbel" pitchFamily="-107" charset="0"/>
                <a:ea typeface="微软雅黑" charset="-122"/>
                <a:cs typeface="+mn-cs"/>
              </a:rPr>
              <a:t>Input Data</a:t>
            </a:r>
          </a:p>
        </p:txBody>
      </p:sp>
      <p:sp>
        <p:nvSpPr>
          <p:cNvPr id="10" name="Right Arrow 18">
            <a:extLst>
              <a:ext uri="{FF2B5EF4-FFF2-40B4-BE49-F238E27FC236}">
                <a16:creationId xmlns:a16="http://schemas.microsoft.com/office/drawing/2014/main" id="{A6708830-2E95-490E-9148-1200322C5900}"/>
              </a:ext>
            </a:extLst>
          </p:cNvPr>
          <p:cNvSpPr/>
          <p:nvPr/>
        </p:nvSpPr>
        <p:spPr bwMode="auto">
          <a:xfrm>
            <a:off x="1970906" y="2076128"/>
            <a:ext cx="1098566" cy="242982"/>
          </a:xfrm>
          <a:prstGeom prst="rightArrow">
            <a:avLst/>
          </a:prstGeom>
          <a:solidFill>
            <a:srgbClr val="FFC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171"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Neue Light for IBM" pitchFamily="34" charset="0"/>
              <a:ea typeface="微软雅黑" charset="-122"/>
              <a:cs typeface="+mn-cs"/>
            </a:endParaRPr>
          </a:p>
        </p:txBody>
      </p:sp>
      <p:sp>
        <p:nvSpPr>
          <p:cNvPr id="11" name="TextBox 10">
            <a:extLst>
              <a:ext uri="{FF2B5EF4-FFF2-40B4-BE49-F238E27FC236}">
                <a16:creationId xmlns:a16="http://schemas.microsoft.com/office/drawing/2014/main" id="{36AA45E9-47BB-47F1-8D47-17D8684F407E}"/>
              </a:ext>
            </a:extLst>
          </p:cNvPr>
          <p:cNvSpPr txBox="1"/>
          <p:nvPr/>
        </p:nvSpPr>
        <p:spPr>
          <a:xfrm>
            <a:off x="1661178" y="2345602"/>
            <a:ext cx="1734206" cy="553998"/>
          </a:xfrm>
          <a:prstGeom prst="rect">
            <a:avLst/>
          </a:prstGeom>
          <a:noFill/>
        </p:spPr>
        <p:txBody>
          <a:bodyPr wrap="square" rtlCol="0">
            <a:spAutoFit/>
          </a:body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orbel" pitchFamily="-107" charset="0"/>
                <a:ea typeface="微软雅黑" charset="-122"/>
                <a:cs typeface="+mn-cs"/>
              </a:rPr>
              <a:t>AI Algorithm</a:t>
            </a:r>
          </a:p>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orbel" pitchFamily="-107" charset="0"/>
                <a:ea typeface="微软雅黑" charset="-122"/>
                <a:cs typeface="+mn-cs"/>
              </a:rPr>
              <a:t>(initial build)</a:t>
            </a:r>
          </a:p>
        </p:txBody>
      </p:sp>
      <p:pic>
        <p:nvPicPr>
          <p:cNvPr id="12" name="Picture 11">
            <a:extLst>
              <a:ext uri="{FF2B5EF4-FFF2-40B4-BE49-F238E27FC236}">
                <a16:creationId xmlns:a16="http://schemas.microsoft.com/office/drawing/2014/main" id="{C3DB4BB1-85FF-41A6-A37C-B3EFC9372A68}"/>
              </a:ext>
            </a:extLst>
          </p:cNvPr>
          <p:cNvPicPr>
            <a:picLocks noChangeAspect="1"/>
          </p:cNvPicPr>
          <p:nvPr/>
        </p:nvPicPr>
        <p:blipFill>
          <a:blip r:embed="rId3"/>
          <a:stretch>
            <a:fillRect/>
          </a:stretch>
        </p:blipFill>
        <p:spPr>
          <a:xfrm>
            <a:off x="4732950" y="1567306"/>
            <a:ext cx="2212489" cy="1363996"/>
          </a:xfrm>
          <a:prstGeom prst="rect">
            <a:avLst/>
          </a:prstGeom>
        </p:spPr>
      </p:pic>
      <p:sp>
        <p:nvSpPr>
          <p:cNvPr id="13" name="TextBox 12">
            <a:extLst>
              <a:ext uri="{FF2B5EF4-FFF2-40B4-BE49-F238E27FC236}">
                <a16:creationId xmlns:a16="http://schemas.microsoft.com/office/drawing/2014/main" id="{61236B26-F405-45A5-940E-E7361B00C27F}"/>
              </a:ext>
            </a:extLst>
          </p:cNvPr>
          <p:cNvSpPr txBox="1"/>
          <p:nvPr/>
        </p:nvSpPr>
        <p:spPr>
          <a:xfrm>
            <a:off x="5470361" y="1086239"/>
            <a:ext cx="1002197" cy="307777"/>
          </a:xfrm>
          <a:prstGeom prst="rect">
            <a:avLst/>
          </a:prstGeom>
          <a:noFill/>
          <a:ln>
            <a:noFill/>
          </a:ln>
        </p:spPr>
        <p:txBody>
          <a:bodyPr wrap="non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orbel" pitchFamily="-107" charset="0"/>
                <a:ea typeface="微软雅黑" charset="-122"/>
                <a:cs typeface="+mn-cs"/>
              </a:rPr>
              <a:t>AI Insights</a:t>
            </a:r>
          </a:p>
        </p:txBody>
      </p:sp>
      <p:sp>
        <p:nvSpPr>
          <p:cNvPr id="18" name="Can 8">
            <a:extLst>
              <a:ext uri="{FF2B5EF4-FFF2-40B4-BE49-F238E27FC236}">
                <a16:creationId xmlns:a16="http://schemas.microsoft.com/office/drawing/2014/main" id="{8AA74419-8F2D-4A51-9319-F00E1B101C4B}"/>
              </a:ext>
            </a:extLst>
          </p:cNvPr>
          <p:cNvSpPr/>
          <p:nvPr/>
        </p:nvSpPr>
        <p:spPr bwMode="auto">
          <a:xfrm>
            <a:off x="3223471" y="1011962"/>
            <a:ext cx="1087342" cy="950056"/>
          </a:xfrm>
          <a:prstGeom prst="can">
            <a:avLst/>
          </a:prstGeom>
          <a:solidFill>
            <a:sysClr val="window" lastClr="FFFFF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171"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001027"/>
                </a:solidFill>
                <a:effectLst/>
                <a:uLnTx/>
                <a:uFillTx/>
                <a:latin typeface="HelvNeue Light for IBM" pitchFamily="34" charset="0"/>
                <a:ea typeface="微软雅黑" charset="-122"/>
                <a:cs typeface="+mn-cs"/>
              </a:rPr>
              <a:t>Training Set</a:t>
            </a:r>
          </a:p>
        </p:txBody>
      </p:sp>
      <p:sp>
        <p:nvSpPr>
          <p:cNvPr id="20" name="Can 5">
            <a:extLst>
              <a:ext uri="{FF2B5EF4-FFF2-40B4-BE49-F238E27FC236}">
                <a16:creationId xmlns:a16="http://schemas.microsoft.com/office/drawing/2014/main" id="{D974D4FF-16A6-458E-9A67-CF95905D0BF1}"/>
              </a:ext>
            </a:extLst>
          </p:cNvPr>
          <p:cNvSpPr/>
          <p:nvPr/>
        </p:nvSpPr>
        <p:spPr bwMode="auto">
          <a:xfrm>
            <a:off x="3143453" y="2724542"/>
            <a:ext cx="1087341" cy="813827"/>
          </a:xfrm>
          <a:prstGeom prst="can">
            <a:avLst/>
          </a:prstGeom>
          <a:solidFill>
            <a:srgbClr val="00206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171"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Neue Light for IBM" pitchFamily="34" charset="0"/>
                <a:ea typeface="微软雅黑" charset="-122"/>
                <a:cs typeface="+mn-cs"/>
              </a:rPr>
              <a:t>Test Set</a:t>
            </a:r>
          </a:p>
        </p:txBody>
      </p:sp>
      <p:sp>
        <p:nvSpPr>
          <p:cNvPr id="7" name="Arrow: Up-Down 6">
            <a:extLst>
              <a:ext uri="{FF2B5EF4-FFF2-40B4-BE49-F238E27FC236}">
                <a16:creationId xmlns:a16="http://schemas.microsoft.com/office/drawing/2014/main" id="{41C5903A-7F5C-4EB5-B82A-C29BFC13ED27}"/>
              </a:ext>
            </a:extLst>
          </p:cNvPr>
          <p:cNvSpPr/>
          <p:nvPr/>
        </p:nvSpPr>
        <p:spPr>
          <a:xfrm>
            <a:off x="3516602" y="1960983"/>
            <a:ext cx="380938" cy="763559"/>
          </a:xfrm>
          <a:prstGeom prst="up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769B80F8-B1C1-4D71-9849-168F957468D8}"/>
              </a:ext>
            </a:extLst>
          </p:cNvPr>
          <p:cNvPicPr>
            <a:picLocks noChangeAspect="1"/>
          </p:cNvPicPr>
          <p:nvPr/>
        </p:nvPicPr>
        <p:blipFill>
          <a:blip r:embed="rId4"/>
          <a:stretch>
            <a:fillRect/>
          </a:stretch>
        </p:blipFill>
        <p:spPr>
          <a:xfrm>
            <a:off x="7482822" y="1517390"/>
            <a:ext cx="1565916" cy="1360457"/>
          </a:xfrm>
          <a:prstGeom prst="rect">
            <a:avLst/>
          </a:prstGeom>
          <a:ln>
            <a:solidFill>
              <a:schemeClr val="tx1"/>
            </a:solidFill>
          </a:ln>
        </p:spPr>
      </p:pic>
      <p:sp>
        <p:nvSpPr>
          <p:cNvPr id="23" name="Right Arrow 18">
            <a:extLst>
              <a:ext uri="{FF2B5EF4-FFF2-40B4-BE49-F238E27FC236}">
                <a16:creationId xmlns:a16="http://schemas.microsoft.com/office/drawing/2014/main" id="{5A0D01F1-57C0-4C4E-A09E-1206ED380D45}"/>
              </a:ext>
            </a:extLst>
          </p:cNvPr>
          <p:cNvSpPr/>
          <p:nvPr/>
        </p:nvSpPr>
        <p:spPr bwMode="auto">
          <a:xfrm>
            <a:off x="4131674" y="2122562"/>
            <a:ext cx="526293" cy="220718"/>
          </a:xfrm>
          <a:prstGeom prst="rightArrow">
            <a:avLst/>
          </a:prstGeom>
          <a:solidFill>
            <a:srgbClr val="FFC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171"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Neue Light for IBM" pitchFamily="34" charset="0"/>
              <a:ea typeface="微软雅黑" charset="-122"/>
              <a:cs typeface="+mn-cs"/>
            </a:endParaRPr>
          </a:p>
        </p:txBody>
      </p:sp>
      <p:sp>
        <p:nvSpPr>
          <p:cNvPr id="24" name="Right Arrow 18">
            <a:extLst>
              <a:ext uri="{FF2B5EF4-FFF2-40B4-BE49-F238E27FC236}">
                <a16:creationId xmlns:a16="http://schemas.microsoft.com/office/drawing/2014/main" id="{4ACD968D-27BC-476E-B003-B7F6207D6F6F}"/>
              </a:ext>
            </a:extLst>
          </p:cNvPr>
          <p:cNvSpPr/>
          <p:nvPr/>
        </p:nvSpPr>
        <p:spPr bwMode="auto">
          <a:xfrm>
            <a:off x="7002693" y="2140607"/>
            <a:ext cx="442121" cy="217394"/>
          </a:xfrm>
          <a:prstGeom prst="rightArrow">
            <a:avLst/>
          </a:prstGeom>
          <a:solidFill>
            <a:srgbClr val="FFC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171"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Neue Light for IBM" pitchFamily="34" charset="0"/>
              <a:ea typeface="微软雅黑" charset="-122"/>
              <a:cs typeface="+mn-cs"/>
            </a:endParaRPr>
          </a:p>
        </p:txBody>
      </p:sp>
      <p:sp>
        <p:nvSpPr>
          <p:cNvPr id="25" name="TextBox 24">
            <a:extLst>
              <a:ext uri="{FF2B5EF4-FFF2-40B4-BE49-F238E27FC236}">
                <a16:creationId xmlns:a16="http://schemas.microsoft.com/office/drawing/2014/main" id="{4B378871-5578-467C-8B6F-AE371F36B35F}"/>
              </a:ext>
            </a:extLst>
          </p:cNvPr>
          <p:cNvSpPr txBox="1"/>
          <p:nvPr/>
        </p:nvSpPr>
        <p:spPr>
          <a:xfrm>
            <a:off x="7801965" y="794493"/>
            <a:ext cx="1398950" cy="738664"/>
          </a:xfrm>
          <a:prstGeom prst="rect">
            <a:avLst/>
          </a:prstGeom>
          <a:noFill/>
          <a:ln>
            <a:noFill/>
          </a:ln>
        </p:spPr>
        <p:txBody>
          <a:bodyPr wrap="squar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orbel" pitchFamily="-107" charset="0"/>
                <a:ea typeface="微软雅黑" charset="-122"/>
                <a:cs typeface="+mn-cs"/>
              </a:rPr>
              <a:t>Human and Policy</a:t>
            </a:r>
          </a:p>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orbel" pitchFamily="-107" charset="0"/>
                <a:ea typeface="微软雅黑" charset="-122"/>
                <a:cs typeface="+mn-cs"/>
              </a:rPr>
              <a:t>Decisions</a:t>
            </a:r>
          </a:p>
        </p:txBody>
      </p:sp>
      <p:graphicFrame>
        <p:nvGraphicFramePr>
          <p:cNvPr id="17" name="Table 16">
            <a:extLst>
              <a:ext uri="{FF2B5EF4-FFF2-40B4-BE49-F238E27FC236}">
                <a16:creationId xmlns:a16="http://schemas.microsoft.com/office/drawing/2014/main" id="{98BCA8BD-4867-4AA0-812F-0CEA8D68F59F}"/>
              </a:ext>
            </a:extLst>
          </p:cNvPr>
          <p:cNvGraphicFramePr>
            <a:graphicFrameLocks noGrp="1"/>
          </p:cNvGraphicFramePr>
          <p:nvPr>
            <p:extLst>
              <p:ext uri="{D42A27DB-BD31-4B8C-83A1-F6EECF244321}">
                <p14:modId xmlns:p14="http://schemas.microsoft.com/office/powerpoint/2010/main" val="3402186030"/>
              </p:ext>
            </p:extLst>
          </p:nvPr>
        </p:nvGraphicFramePr>
        <p:xfrm>
          <a:off x="0" y="3229747"/>
          <a:ext cx="2212488" cy="1912620"/>
        </p:xfrm>
        <a:graphic>
          <a:graphicData uri="http://schemas.openxmlformats.org/drawingml/2006/table">
            <a:tbl>
              <a:tblPr firstRow="1" bandRow="1"/>
              <a:tblGrid>
                <a:gridCol w="2212488">
                  <a:extLst>
                    <a:ext uri="{9D8B030D-6E8A-4147-A177-3AD203B41FA5}">
                      <a16:colId xmlns:a16="http://schemas.microsoft.com/office/drawing/2014/main" val="3955759609"/>
                    </a:ext>
                  </a:extLst>
                </a:gridCol>
              </a:tblGrid>
              <a:tr h="0">
                <a:tc>
                  <a:txBody>
                    <a:bodyPr/>
                    <a:lstStyle>
                      <a:lvl1pPr marL="0" algn="l" defTabSz="914378" rtl="0" eaLnBrk="1" latinLnBrk="0" hangingPunct="1">
                        <a:defRPr sz="1800" b="1" kern="1200">
                          <a:solidFill>
                            <a:schemeClr val="lt1"/>
                          </a:solidFill>
                          <a:latin typeface="Calibri" panose="020F0502020204030204"/>
                        </a:defRPr>
                      </a:lvl1pPr>
                      <a:lvl2pPr marL="457189" algn="l" defTabSz="914378" rtl="0" eaLnBrk="1" latinLnBrk="0" hangingPunct="1">
                        <a:defRPr sz="1800" b="1" kern="1200">
                          <a:solidFill>
                            <a:schemeClr val="lt1"/>
                          </a:solidFill>
                          <a:latin typeface="Calibri" panose="020F0502020204030204"/>
                        </a:defRPr>
                      </a:lvl2pPr>
                      <a:lvl3pPr marL="914378" algn="l" defTabSz="914378" rtl="0" eaLnBrk="1" latinLnBrk="0" hangingPunct="1">
                        <a:defRPr sz="1800" b="1" kern="1200">
                          <a:solidFill>
                            <a:schemeClr val="lt1"/>
                          </a:solidFill>
                          <a:latin typeface="Calibri" panose="020F0502020204030204"/>
                        </a:defRPr>
                      </a:lvl3pPr>
                      <a:lvl4pPr marL="1371566" algn="l" defTabSz="914378" rtl="0" eaLnBrk="1" latinLnBrk="0" hangingPunct="1">
                        <a:defRPr sz="1800" b="1" kern="1200">
                          <a:solidFill>
                            <a:schemeClr val="lt1"/>
                          </a:solidFill>
                          <a:latin typeface="Calibri" panose="020F0502020204030204"/>
                        </a:defRPr>
                      </a:lvl4pPr>
                      <a:lvl5pPr marL="1828754" algn="l" defTabSz="914378" rtl="0" eaLnBrk="1" latinLnBrk="0" hangingPunct="1">
                        <a:defRPr sz="1800" b="1" kern="1200">
                          <a:solidFill>
                            <a:schemeClr val="lt1"/>
                          </a:solidFill>
                          <a:latin typeface="Calibri" panose="020F0502020204030204"/>
                        </a:defRPr>
                      </a:lvl5pPr>
                      <a:lvl6pPr marL="2285943" algn="l" defTabSz="914378" rtl="0" eaLnBrk="1" latinLnBrk="0" hangingPunct="1">
                        <a:defRPr sz="1800" b="1" kern="1200">
                          <a:solidFill>
                            <a:schemeClr val="lt1"/>
                          </a:solidFill>
                          <a:latin typeface="Calibri" panose="020F0502020204030204"/>
                        </a:defRPr>
                      </a:lvl6pPr>
                      <a:lvl7pPr marL="2743132" algn="l" defTabSz="914378" rtl="0" eaLnBrk="1" latinLnBrk="0" hangingPunct="1">
                        <a:defRPr sz="1800" b="1" kern="1200">
                          <a:solidFill>
                            <a:schemeClr val="lt1"/>
                          </a:solidFill>
                          <a:latin typeface="Calibri" panose="020F0502020204030204"/>
                        </a:defRPr>
                      </a:lvl7pPr>
                      <a:lvl8pPr marL="3200320" algn="l" defTabSz="914378" rtl="0" eaLnBrk="1" latinLnBrk="0" hangingPunct="1">
                        <a:defRPr sz="1800" b="1" kern="1200">
                          <a:solidFill>
                            <a:schemeClr val="lt1"/>
                          </a:solidFill>
                          <a:latin typeface="Calibri" panose="020F0502020204030204"/>
                        </a:defRPr>
                      </a:lvl8pPr>
                      <a:lvl9pPr marL="3657509" algn="l" defTabSz="914378" rtl="0" eaLnBrk="1" latinLnBrk="0" hangingPunct="1">
                        <a:defRPr sz="1800" b="1" kern="1200">
                          <a:solidFill>
                            <a:schemeClr val="lt1"/>
                          </a:solidFill>
                          <a:latin typeface="Calibri" panose="020F0502020204030204"/>
                        </a:defRPr>
                      </a:lvl9pPr>
                    </a:lstStyle>
                    <a:p>
                      <a:pPr algn="ctr"/>
                      <a:r>
                        <a:rPr lang="en-US" sz="1000" dirty="0"/>
                        <a:t>DATA </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94492241"/>
                  </a:ext>
                </a:extLst>
              </a:tr>
              <a:tr h="204713">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
                        </a:rPr>
                        <a:t>Poor quality/noisy </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70062486"/>
                  </a:ext>
                </a:extLst>
              </a:tr>
              <a:tr h="171790">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alt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Extremely noisy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887829823"/>
                  </a:ext>
                </a:extLst>
              </a:tr>
              <a:tr h="204713">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lang="en-US" altLang="en-US" sz="1400" dirty="0">
                          <a:solidFill>
                            <a:schemeClr val="tx1"/>
                          </a:solidFill>
                          <a:latin typeface="Arial" panose="020B0604020202020204" pitchFamily="34" charset="0"/>
                          <a:cs typeface="Arial" panose="020B0604020202020204" pitchFamily="34" charset="0"/>
                        </a:rPr>
                        <a:t>Low accuracy </a:t>
                      </a:r>
                      <a:endParaRPr lang="en-US"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542746199"/>
                  </a:ext>
                </a:extLst>
              </a:tr>
              <a:tr h="204713">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alt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Bias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0057919"/>
                  </a:ext>
                </a:extLst>
              </a:tr>
              <a:tr h="180033">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lang="en-US" altLang="en-US" sz="1400" dirty="0">
                          <a:solidFill>
                            <a:schemeClr val="tx1"/>
                          </a:solidFill>
                          <a:latin typeface="Arial" panose="020B0604020202020204" pitchFamily="34" charset="0"/>
                          <a:cs typeface="Arial" panose="020B0604020202020204" pitchFamily="34" charset="0"/>
                        </a:rPr>
                        <a:t>Sparsity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5688482"/>
                  </a:ext>
                </a:extLst>
              </a:tr>
              <a:tr h="204713">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Negative provenance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24818682"/>
                  </a:ext>
                </a:extLst>
              </a:tr>
            </a:tbl>
          </a:graphicData>
        </a:graphic>
      </p:graphicFrame>
      <p:graphicFrame>
        <p:nvGraphicFramePr>
          <p:cNvPr id="19" name="Table 18">
            <a:extLst>
              <a:ext uri="{FF2B5EF4-FFF2-40B4-BE49-F238E27FC236}">
                <a16:creationId xmlns:a16="http://schemas.microsoft.com/office/drawing/2014/main" id="{E5B6C39F-4550-498D-882A-974EC679A0A0}"/>
              </a:ext>
            </a:extLst>
          </p:cNvPr>
          <p:cNvGraphicFramePr>
            <a:graphicFrameLocks noGrp="1"/>
          </p:cNvGraphicFramePr>
          <p:nvPr>
            <p:extLst>
              <p:ext uri="{D42A27DB-BD31-4B8C-83A1-F6EECF244321}">
                <p14:modId xmlns:p14="http://schemas.microsoft.com/office/powerpoint/2010/main" val="458211141"/>
              </p:ext>
            </p:extLst>
          </p:nvPr>
        </p:nvGraphicFramePr>
        <p:xfrm>
          <a:off x="4739732" y="3201973"/>
          <a:ext cx="2212488" cy="1912620"/>
        </p:xfrm>
        <a:graphic>
          <a:graphicData uri="http://schemas.openxmlformats.org/drawingml/2006/table">
            <a:tbl>
              <a:tblPr firstRow="1" bandRow="1"/>
              <a:tblGrid>
                <a:gridCol w="2212488">
                  <a:extLst>
                    <a:ext uri="{9D8B030D-6E8A-4147-A177-3AD203B41FA5}">
                      <a16:colId xmlns:a16="http://schemas.microsoft.com/office/drawing/2014/main" val="2610563682"/>
                    </a:ext>
                  </a:extLst>
                </a:gridCol>
              </a:tblGrid>
              <a:tr h="0">
                <a:tc>
                  <a:txBody>
                    <a:bodyPr/>
                    <a:lstStyle>
                      <a:lvl1pPr marL="0" algn="l" defTabSz="914378" rtl="0" eaLnBrk="1" latinLnBrk="0" hangingPunct="1">
                        <a:defRPr sz="1800" b="1" kern="1200">
                          <a:solidFill>
                            <a:schemeClr val="lt1"/>
                          </a:solidFill>
                          <a:latin typeface="Calibri" panose="020F0502020204030204"/>
                        </a:defRPr>
                      </a:lvl1pPr>
                      <a:lvl2pPr marL="457189" algn="l" defTabSz="914378" rtl="0" eaLnBrk="1" latinLnBrk="0" hangingPunct="1">
                        <a:defRPr sz="1800" b="1" kern="1200">
                          <a:solidFill>
                            <a:schemeClr val="lt1"/>
                          </a:solidFill>
                          <a:latin typeface="Calibri" panose="020F0502020204030204"/>
                        </a:defRPr>
                      </a:lvl2pPr>
                      <a:lvl3pPr marL="914378" algn="l" defTabSz="914378" rtl="0" eaLnBrk="1" latinLnBrk="0" hangingPunct="1">
                        <a:defRPr sz="1800" b="1" kern="1200">
                          <a:solidFill>
                            <a:schemeClr val="lt1"/>
                          </a:solidFill>
                          <a:latin typeface="Calibri" panose="020F0502020204030204"/>
                        </a:defRPr>
                      </a:lvl3pPr>
                      <a:lvl4pPr marL="1371566" algn="l" defTabSz="914378" rtl="0" eaLnBrk="1" latinLnBrk="0" hangingPunct="1">
                        <a:defRPr sz="1800" b="1" kern="1200">
                          <a:solidFill>
                            <a:schemeClr val="lt1"/>
                          </a:solidFill>
                          <a:latin typeface="Calibri" panose="020F0502020204030204"/>
                        </a:defRPr>
                      </a:lvl4pPr>
                      <a:lvl5pPr marL="1828754" algn="l" defTabSz="914378" rtl="0" eaLnBrk="1" latinLnBrk="0" hangingPunct="1">
                        <a:defRPr sz="1800" b="1" kern="1200">
                          <a:solidFill>
                            <a:schemeClr val="lt1"/>
                          </a:solidFill>
                          <a:latin typeface="Calibri" panose="020F0502020204030204"/>
                        </a:defRPr>
                      </a:lvl5pPr>
                      <a:lvl6pPr marL="2285943" algn="l" defTabSz="914378" rtl="0" eaLnBrk="1" latinLnBrk="0" hangingPunct="1">
                        <a:defRPr sz="1800" b="1" kern="1200">
                          <a:solidFill>
                            <a:schemeClr val="lt1"/>
                          </a:solidFill>
                          <a:latin typeface="Calibri" panose="020F0502020204030204"/>
                        </a:defRPr>
                      </a:lvl6pPr>
                      <a:lvl7pPr marL="2743132" algn="l" defTabSz="914378" rtl="0" eaLnBrk="1" latinLnBrk="0" hangingPunct="1">
                        <a:defRPr sz="1800" b="1" kern="1200">
                          <a:solidFill>
                            <a:schemeClr val="lt1"/>
                          </a:solidFill>
                          <a:latin typeface="Calibri" panose="020F0502020204030204"/>
                        </a:defRPr>
                      </a:lvl7pPr>
                      <a:lvl8pPr marL="3200320" algn="l" defTabSz="914378" rtl="0" eaLnBrk="1" latinLnBrk="0" hangingPunct="1">
                        <a:defRPr sz="1800" b="1" kern="1200">
                          <a:solidFill>
                            <a:schemeClr val="lt1"/>
                          </a:solidFill>
                          <a:latin typeface="Calibri" panose="020F0502020204030204"/>
                        </a:defRPr>
                      </a:lvl8pPr>
                      <a:lvl9pPr marL="3657509" algn="l" defTabSz="914378" rtl="0" eaLnBrk="1" latinLnBrk="0" hangingPunct="1">
                        <a:defRPr sz="1800" b="1" kern="1200">
                          <a:solidFill>
                            <a:schemeClr val="lt1"/>
                          </a:solidFill>
                          <a:latin typeface="Calibri" panose="020F0502020204030204"/>
                        </a:defRPr>
                      </a:lvl9pPr>
                    </a:lstStyle>
                    <a:p>
                      <a:pPr algn="ctr"/>
                      <a:r>
                        <a:rPr lang="en-US" sz="1000" dirty="0"/>
                        <a:t>INSIGHTS </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94492241"/>
                  </a:ext>
                </a:extLst>
              </a:tr>
              <a:tr h="194857">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alt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False positives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70062486"/>
                  </a:ext>
                </a:extLst>
              </a:tr>
              <a:tr h="194857">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False negatives</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887829823"/>
                  </a:ext>
                </a:extLst>
              </a:tr>
              <a:tr h="194857">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lang="en-US" altLang="en-US" sz="1400" dirty="0">
                          <a:solidFill>
                            <a:schemeClr val="tx1"/>
                          </a:solidFill>
                          <a:latin typeface="Arial" panose="020B0604020202020204" pitchFamily="34" charset="0"/>
                          <a:cs typeface="Arial" panose="020B0604020202020204" pitchFamily="34" charset="0"/>
                        </a:rPr>
                        <a:t>Correlation not causality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542746199"/>
                  </a:ext>
                </a:extLst>
              </a:tr>
              <a:tr h="194857">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alt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Timeliness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0057919"/>
                  </a:ext>
                </a:extLst>
              </a:tr>
              <a:tr h="194857">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lang="en-US" sz="1400" dirty="0">
                          <a:solidFill>
                            <a:schemeClr val="tx1"/>
                          </a:solidFill>
                          <a:latin typeface="Arial" panose="020B0604020202020204" pitchFamily="34" charset="0"/>
                          <a:cs typeface="Arial" panose="020B0604020202020204" pitchFamily="34" charset="0"/>
                        </a:rPr>
                        <a:t>Relevance (optimization)</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5688482"/>
                  </a:ext>
                </a:extLst>
              </a:tr>
              <a:tr h="194857">
                <a:tc>
                  <a:txBody>
                    <a:bodyPr/>
                    <a:lstStyle>
                      <a:lvl1pPr marL="0" algn="l" defTabSz="914378" rtl="0" eaLnBrk="1" latinLnBrk="0" hangingPunct="1">
                        <a:defRPr sz="1800" kern="1200">
                          <a:solidFill>
                            <a:schemeClr val="dk1"/>
                          </a:solidFill>
                          <a:latin typeface="Calibri" panose="020F0502020204030204"/>
                        </a:defRPr>
                      </a:lvl1pPr>
                      <a:lvl2pPr marL="457189" algn="l" defTabSz="914378" rtl="0" eaLnBrk="1" latinLnBrk="0" hangingPunct="1">
                        <a:defRPr sz="1800" kern="1200">
                          <a:solidFill>
                            <a:schemeClr val="dk1"/>
                          </a:solidFill>
                          <a:latin typeface="Calibri" panose="020F0502020204030204"/>
                        </a:defRPr>
                      </a:lvl2pPr>
                      <a:lvl3pPr marL="914378" algn="l" defTabSz="914378" rtl="0" eaLnBrk="1" latinLnBrk="0" hangingPunct="1">
                        <a:defRPr sz="1800" kern="1200">
                          <a:solidFill>
                            <a:schemeClr val="dk1"/>
                          </a:solidFill>
                          <a:latin typeface="Calibri" panose="020F0502020204030204"/>
                        </a:defRPr>
                      </a:lvl3pPr>
                      <a:lvl4pPr marL="1371566" algn="l" defTabSz="914378" rtl="0" eaLnBrk="1" latinLnBrk="0" hangingPunct="1">
                        <a:defRPr sz="1800" kern="1200">
                          <a:solidFill>
                            <a:schemeClr val="dk1"/>
                          </a:solidFill>
                          <a:latin typeface="Calibri" panose="020F0502020204030204"/>
                        </a:defRPr>
                      </a:lvl4pPr>
                      <a:lvl5pPr marL="1828754" algn="l" defTabSz="914378" rtl="0" eaLnBrk="1" latinLnBrk="0" hangingPunct="1">
                        <a:defRPr sz="1800" kern="1200">
                          <a:solidFill>
                            <a:schemeClr val="dk1"/>
                          </a:solidFill>
                          <a:latin typeface="Calibri" panose="020F0502020204030204"/>
                        </a:defRPr>
                      </a:lvl5pPr>
                      <a:lvl6pPr marL="2285943" algn="l" defTabSz="914378" rtl="0" eaLnBrk="1" latinLnBrk="0" hangingPunct="1">
                        <a:defRPr sz="1800" kern="1200">
                          <a:solidFill>
                            <a:schemeClr val="dk1"/>
                          </a:solidFill>
                          <a:latin typeface="Calibri" panose="020F0502020204030204"/>
                        </a:defRPr>
                      </a:lvl6pPr>
                      <a:lvl7pPr marL="2743132" algn="l" defTabSz="914378" rtl="0" eaLnBrk="1" latinLnBrk="0" hangingPunct="1">
                        <a:defRPr sz="1800" kern="1200">
                          <a:solidFill>
                            <a:schemeClr val="dk1"/>
                          </a:solidFill>
                          <a:latin typeface="Calibri" panose="020F0502020204030204"/>
                        </a:defRPr>
                      </a:lvl7pPr>
                      <a:lvl8pPr marL="3200320" algn="l" defTabSz="914378" rtl="0" eaLnBrk="1" latinLnBrk="0" hangingPunct="1">
                        <a:defRPr sz="1800" kern="1200">
                          <a:solidFill>
                            <a:schemeClr val="dk1"/>
                          </a:solidFill>
                          <a:latin typeface="Calibri" panose="020F0502020204030204"/>
                        </a:defRPr>
                      </a:lvl8pPr>
                      <a:lvl9pPr marL="3657509" algn="l" defTabSz="914378" rtl="0" eaLnBrk="1" latinLnBrk="0" hangingPunct="1">
                        <a:defRPr sz="1800" kern="1200">
                          <a:solidFill>
                            <a:schemeClr val="dk1"/>
                          </a:solidFill>
                          <a:latin typeface="Calibri" panose="020F0502020204030204"/>
                        </a:defRPr>
                      </a:lvl9pPr>
                    </a:lstStyle>
                    <a:p>
                      <a:r>
                        <a:rPr kumimoji="0" lang="en-US" alt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Value of Information </a:t>
                      </a:r>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24818682"/>
                  </a:ext>
                </a:extLst>
              </a:tr>
            </a:tbl>
          </a:graphicData>
        </a:graphic>
      </p:graphicFrame>
      <p:sp>
        <p:nvSpPr>
          <p:cNvPr id="21" name="Right Arrow 18">
            <a:extLst>
              <a:ext uri="{FF2B5EF4-FFF2-40B4-BE49-F238E27FC236}">
                <a16:creationId xmlns:a16="http://schemas.microsoft.com/office/drawing/2014/main" id="{BD9E9FE8-CA90-4CE4-B0D8-25E2DAC0D36A}"/>
              </a:ext>
            </a:extLst>
          </p:cNvPr>
          <p:cNvSpPr/>
          <p:nvPr/>
        </p:nvSpPr>
        <p:spPr bwMode="auto">
          <a:xfrm rot="16200000">
            <a:off x="891140" y="2936776"/>
            <a:ext cx="188413" cy="331073"/>
          </a:xfrm>
          <a:prstGeom prst="rightArrow">
            <a:avLst/>
          </a:prstGeom>
          <a:solidFill>
            <a:srgbClr val="FFC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171"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Neue Light for IBM" pitchFamily="34" charset="0"/>
              <a:ea typeface="微软雅黑" charset="-122"/>
              <a:cs typeface="+mn-cs"/>
            </a:endParaRPr>
          </a:p>
        </p:txBody>
      </p:sp>
      <p:sp>
        <p:nvSpPr>
          <p:cNvPr id="26" name="Right Arrow 18">
            <a:extLst>
              <a:ext uri="{FF2B5EF4-FFF2-40B4-BE49-F238E27FC236}">
                <a16:creationId xmlns:a16="http://schemas.microsoft.com/office/drawing/2014/main" id="{0C5D96FA-CD1B-4D22-A07A-0585E13800FD}"/>
              </a:ext>
            </a:extLst>
          </p:cNvPr>
          <p:cNvSpPr/>
          <p:nvPr/>
        </p:nvSpPr>
        <p:spPr bwMode="auto">
          <a:xfrm rot="16200000">
            <a:off x="5786300" y="2907422"/>
            <a:ext cx="160072" cy="31843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171"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Neue Light for IBM" pitchFamily="34" charset="0"/>
              <a:ea typeface="微软雅黑" charset="-122"/>
              <a:cs typeface="+mn-cs"/>
            </a:endParaRPr>
          </a:p>
        </p:txBody>
      </p:sp>
      <p:sp>
        <p:nvSpPr>
          <p:cNvPr id="27" name="Right Arrow 18">
            <a:extLst>
              <a:ext uri="{FF2B5EF4-FFF2-40B4-BE49-F238E27FC236}">
                <a16:creationId xmlns:a16="http://schemas.microsoft.com/office/drawing/2014/main" id="{08867D9E-28E0-4B65-90E9-7B697B0DFA9F}"/>
              </a:ext>
            </a:extLst>
          </p:cNvPr>
          <p:cNvSpPr/>
          <p:nvPr/>
        </p:nvSpPr>
        <p:spPr bwMode="auto">
          <a:xfrm>
            <a:off x="7040702" y="4049586"/>
            <a:ext cx="345444" cy="217394"/>
          </a:xfrm>
          <a:prstGeom prst="rightArrow">
            <a:avLst/>
          </a:prstGeom>
          <a:solidFill>
            <a:srgbClr val="FFC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171"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Neue Light for IBM" pitchFamily="34" charset="0"/>
              <a:ea typeface="微软雅黑" charset="-122"/>
              <a:cs typeface="+mn-cs"/>
            </a:endParaRPr>
          </a:p>
        </p:txBody>
      </p:sp>
      <p:sp>
        <p:nvSpPr>
          <p:cNvPr id="28" name="Right Arrow 18">
            <a:extLst>
              <a:ext uri="{FF2B5EF4-FFF2-40B4-BE49-F238E27FC236}">
                <a16:creationId xmlns:a16="http://schemas.microsoft.com/office/drawing/2014/main" id="{62A464F7-3B0D-4F85-9332-5E291F82BCD1}"/>
              </a:ext>
            </a:extLst>
          </p:cNvPr>
          <p:cNvSpPr/>
          <p:nvPr/>
        </p:nvSpPr>
        <p:spPr bwMode="auto">
          <a:xfrm>
            <a:off x="3486010" y="4146499"/>
            <a:ext cx="442121" cy="217394"/>
          </a:xfrm>
          <a:prstGeom prst="rightArrow">
            <a:avLst/>
          </a:prstGeom>
          <a:solidFill>
            <a:srgbClr val="FFC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171"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Neue Light for IBM" pitchFamily="34" charset="0"/>
              <a:ea typeface="微软雅黑" charset="-122"/>
              <a:cs typeface="+mn-cs"/>
            </a:endParaRPr>
          </a:p>
        </p:txBody>
      </p:sp>
      <p:sp>
        <p:nvSpPr>
          <p:cNvPr id="29" name="TextBox 28">
            <a:extLst>
              <a:ext uri="{FF2B5EF4-FFF2-40B4-BE49-F238E27FC236}">
                <a16:creationId xmlns:a16="http://schemas.microsoft.com/office/drawing/2014/main" id="{EEBD06DE-B578-4B72-820C-5E18FFA401C2}"/>
              </a:ext>
            </a:extLst>
          </p:cNvPr>
          <p:cNvSpPr txBox="1"/>
          <p:nvPr/>
        </p:nvSpPr>
        <p:spPr>
          <a:xfrm>
            <a:off x="7682336" y="3680254"/>
            <a:ext cx="1398950" cy="738664"/>
          </a:xfrm>
          <a:prstGeom prst="rect">
            <a:avLst/>
          </a:prstGeom>
          <a:noFill/>
          <a:ln>
            <a:noFill/>
          </a:ln>
        </p:spPr>
        <p:txBody>
          <a:bodyPr wrap="squar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orbel" pitchFamily="-107" charset="0"/>
                <a:ea typeface="微软雅黑" charset="-122"/>
                <a:cs typeface="+mn-cs"/>
              </a:rPr>
              <a:t>Lack of trust and believability </a:t>
            </a:r>
          </a:p>
        </p:txBody>
      </p:sp>
    </p:spTree>
    <p:extLst>
      <p:ext uri="{BB962C8B-B14F-4D97-AF65-F5344CB8AC3E}">
        <p14:creationId xmlns:p14="http://schemas.microsoft.com/office/powerpoint/2010/main" val="4249427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F64F6814-96D5-4463-898E-405CC0C401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240882"/>
            <a:ext cx="5380685" cy="4422557"/>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29B5AB-FCC5-4975-A8FC-9E1074854108}"/>
              </a:ext>
            </a:extLst>
          </p:cNvPr>
          <p:cNvSpPr txBox="1"/>
          <p:nvPr/>
        </p:nvSpPr>
        <p:spPr>
          <a:xfrm>
            <a:off x="356556" y="457868"/>
            <a:ext cx="5220718" cy="2955366"/>
          </a:xfrm>
          <a:prstGeom prst="rect">
            <a:avLst/>
          </a:prstGeom>
        </p:spPr>
        <p:txBody>
          <a:bodyPr vert="horz" lIns="91440" tIns="45720" rIns="91440" bIns="45720" rtlCol="0">
            <a:normAutofit/>
          </a:bodyPr>
          <a:lstStyle/>
          <a:p>
            <a:pPr lvl="0" defTabSz="685800" eaLnBrk="0" fontAlgn="base" hangingPunct="0">
              <a:spcBef>
                <a:spcPct val="0"/>
              </a:spcBef>
              <a:spcAft>
                <a:spcPct val="0"/>
              </a:spcAft>
              <a:defRPr/>
            </a:pPr>
            <a:r>
              <a:rPr lang="en-US" altLang="en-US" kern="0" dirty="0">
                <a:solidFill>
                  <a:prstClr val="black"/>
                </a:solidFill>
                <a:latin typeface="Arial" panose="020B0604020202020204" pitchFamily="34" charset="0"/>
                <a:cs typeface="Arial" panose="020B0604020202020204" pitchFamily="34" charset="0"/>
              </a:rPr>
              <a:t>Opportunities abound for AI to impact Africa and the developing world to accelerate SDGs</a:t>
            </a:r>
          </a:p>
          <a:p>
            <a:pPr indent="-228600">
              <a:lnSpc>
                <a:spcPct val="90000"/>
              </a:lnSpc>
              <a:spcAft>
                <a:spcPts val="600"/>
              </a:spcAft>
              <a:buFont typeface="Arial" panose="020B0604020202020204" pitchFamily="34" charset="0"/>
              <a:buChar char="•"/>
              <a:defRPr/>
            </a:pPr>
            <a:endParaRPr lang="en-US" b="1" dirty="0"/>
          </a:p>
          <a:p>
            <a:pPr indent="-228600">
              <a:lnSpc>
                <a:spcPct val="90000"/>
              </a:lnSpc>
              <a:spcAft>
                <a:spcPts val="600"/>
              </a:spcAft>
              <a:buFont typeface="Arial" panose="020B0604020202020204" pitchFamily="34" charset="0"/>
              <a:buChar char="•"/>
              <a:defRPr/>
            </a:pPr>
            <a:r>
              <a:rPr lang="en-US" b="1" dirty="0"/>
              <a:t>On average, every Adult on the African Continent has at least 1 mobile phone</a:t>
            </a:r>
          </a:p>
          <a:p>
            <a:pPr>
              <a:lnSpc>
                <a:spcPct val="90000"/>
              </a:lnSpc>
              <a:spcAft>
                <a:spcPts val="600"/>
              </a:spcAft>
              <a:defRPr/>
            </a:pPr>
            <a:endParaRPr lang="en-US" b="1" dirty="0"/>
          </a:p>
          <a:p>
            <a:pPr>
              <a:lnSpc>
                <a:spcPct val="90000"/>
              </a:lnSpc>
              <a:spcAft>
                <a:spcPts val="600"/>
              </a:spcAft>
              <a:defRPr/>
            </a:pPr>
            <a:r>
              <a:rPr lang="en-US" b="1" dirty="0"/>
              <a:t>Potential AI use cases :</a:t>
            </a:r>
          </a:p>
          <a:p>
            <a:pPr>
              <a:lnSpc>
                <a:spcPct val="90000"/>
              </a:lnSpc>
              <a:spcAft>
                <a:spcPts val="600"/>
              </a:spcAft>
              <a:defRPr/>
            </a:pPr>
            <a:r>
              <a:rPr lang="en-US" dirty="0"/>
              <a:t/>
            </a:r>
            <a:br>
              <a:rPr lang="en-US" dirty="0"/>
            </a:br>
            <a:endParaRPr lang="en-US" dirty="0"/>
          </a:p>
        </p:txBody>
      </p:sp>
      <p:pic>
        <p:nvPicPr>
          <p:cNvPr id="289794" name="Picture 3">
            <a:extLst>
              <a:ext uri="{FF2B5EF4-FFF2-40B4-BE49-F238E27FC236}">
                <a16:creationId xmlns:a16="http://schemas.microsoft.com/office/drawing/2014/main" id="{7E88A978-FEF6-4D91-886B-B3CC9253C0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15" r="11460" b="-5"/>
          <a:stretch/>
        </p:blipFill>
        <p:spPr bwMode="auto">
          <a:xfrm>
            <a:off x="5872163" y="2388475"/>
            <a:ext cx="3031807" cy="2274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F9B29487-C812-4C05-8E66-5FD6B7F9212B}"/>
              </a:ext>
            </a:extLst>
          </p:cNvPr>
          <p:cNvGraphicFramePr>
            <a:graphicFrameLocks noGrp="1"/>
          </p:cNvGraphicFramePr>
          <p:nvPr>
            <p:extLst>
              <p:ext uri="{D42A27DB-BD31-4B8C-83A1-F6EECF244321}">
                <p14:modId xmlns:p14="http://schemas.microsoft.com/office/powerpoint/2010/main" val="3885419695"/>
              </p:ext>
            </p:extLst>
          </p:nvPr>
        </p:nvGraphicFramePr>
        <p:xfrm>
          <a:off x="859785" y="2583876"/>
          <a:ext cx="4166438" cy="1124014"/>
        </p:xfrm>
        <a:graphic>
          <a:graphicData uri="http://schemas.openxmlformats.org/drawingml/2006/table">
            <a:tbl>
              <a:tblPr/>
              <a:tblGrid>
                <a:gridCol w="1054281">
                  <a:extLst>
                    <a:ext uri="{9D8B030D-6E8A-4147-A177-3AD203B41FA5}">
                      <a16:colId xmlns:a16="http://schemas.microsoft.com/office/drawing/2014/main" val="1291009496"/>
                    </a:ext>
                  </a:extLst>
                </a:gridCol>
                <a:gridCol w="1054281">
                  <a:extLst>
                    <a:ext uri="{9D8B030D-6E8A-4147-A177-3AD203B41FA5}">
                      <a16:colId xmlns:a16="http://schemas.microsoft.com/office/drawing/2014/main" val="3260465483"/>
                    </a:ext>
                  </a:extLst>
                </a:gridCol>
                <a:gridCol w="1054281">
                  <a:extLst>
                    <a:ext uri="{9D8B030D-6E8A-4147-A177-3AD203B41FA5}">
                      <a16:colId xmlns:a16="http://schemas.microsoft.com/office/drawing/2014/main" val="3298291123"/>
                    </a:ext>
                  </a:extLst>
                </a:gridCol>
                <a:gridCol w="1003595">
                  <a:extLst>
                    <a:ext uri="{9D8B030D-6E8A-4147-A177-3AD203B41FA5}">
                      <a16:colId xmlns:a16="http://schemas.microsoft.com/office/drawing/2014/main" val="3328304136"/>
                    </a:ext>
                  </a:extLst>
                </a:gridCol>
              </a:tblGrid>
              <a:tr h="590305">
                <a:tc>
                  <a:txBody>
                    <a:bodyPr/>
                    <a:lstStyle/>
                    <a:p>
                      <a:pPr marL="0" marR="0" algn="ctr">
                        <a:lnSpc>
                          <a:spcPct val="115000"/>
                        </a:lnSpc>
                        <a:spcBef>
                          <a:spcPts val="0"/>
                        </a:spcBef>
                        <a:spcAft>
                          <a:spcPts val="0"/>
                        </a:spcAft>
                      </a:pPr>
                      <a:endParaRPr lang="en-US" sz="900" dirty="0">
                        <a:solidFill>
                          <a:srgbClr val="000000"/>
                        </a:solidFill>
                        <a:effectLst/>
                        <a:latin typeface="Arial" panose="020B0604020202020204" pitchFamily="34" charset="0"/>
                        <a:ea typeface="Roboto Light"/>
                      </a:endParaRPr>
                    </a:p>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Roboto Light"/>
                        </a:rPr>
                        <a:t>Image Recognition</a:t>
                      </a:r>
                      <a:endParaRPr lang="en-US"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solidFill>
                          <a:srgbClr val="000000"/>
                        </a:solidFill>
                        <a:effectLst/>
                        <a:latin typeface="Arial" panose="020B0604020202020204" pitchFamily="34" charset="0"/>
                        <a:ea typeface="Roboto Light"/>
                      </a:endParaRPr>
                    </a:p>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Roboto Light"/>
                        </a:rPr>
                        <a:t>Speech Recognition</a:t>
                      </a:r>
                      <a:endParaRPr lang="en-US" sz="1100" dirty="0">
                        <a:solidFill>
                          <a:srgbClr val="000000"/>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endParaRPr lang="en-US"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solidFill>
                          <a:srgbClr val="000000"/>
                        </a:solidFill>
                        <a:effectLst/>
                        <a:latin typeface="Arial" panose="020B0604020202020204" pitchFamily="34" charset="0"/>
                        <a:ea typeface="Roboto Light"/>
                      </a:endParaRPr>
                    </a:p>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Roboto Light"/>
                        </a:rPr>
                        <a:t>Natural Language Processing</a:t>
                      </a:r>
                      <a:endParaRPr lang="en-US"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solidFill>
                          <a:srgbClr val="000000"/>
                        </a:solidFill>
                        <a:effectLst/>
                        <a:latin typeface="Arial" panose="020B0604020202020204" pitchFamily="34" charset="0"/>
                        <a:ea typeface="Roboto Light"/>
                      </a:endParaRPr>
                    </a:p>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Roboto Light"/>
                        </a:rPr>
                        <a:t>Scenario Planning</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555600"/>
                  </a:ext>
                </a:extLst>
              </a:tr>
              <a:tr h="335662">
                <a:tc gridSpan="4">
                  <a:txBody>
                    <a:bodyPr/>
                    <a:lstStyle/>
                    <a:p>
                      <a:pPr marL="0" marR="0">
                        <a:lnSpc>
                          <a:spcPct val="150000"/>
                        </a:lnSpc>
                        <a:spcBef>
                          <a:spcPts val="0"/>
                        </a:spcBef>
                        <a:spcAft>
                          <a:spcPts val="0"/>
                        </a:spcAft>
                      </a:pPr>
                      <a:endParaRPr lang="en-US"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lnL w="12700" cap="flat" cmpd="sng" algn="ctr">
                      <a:solidFill>
                        <a:srgbClr val="FFFFFF"/>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1057888"/>
                  </a:ext>
                </a:extLst>
              </a:tr>
            </a:tbl>
          </a:graphicData>
        </a:graphic>
      </p:graphicFrame>
      <p:pic>
        <p:nvPicPr>
          <p:cNvPr id="12" name="Picture 11">
            <a:extLst>
              <a:ext uri="{FF2B5EF4-FFF2-40B4-BE49-F238E27FC236}">
                <a16:creationId xmlns:a16="http://schemas.microsoft.com/office/drawing/2014/main" id="{7E00516B-A9D1-48FB-B03E-E647BEBD86D3}"/>
              </a:ext>
            </a:extLst>
          </p:cNvPr>
          <p:cNvPicPr>
            <a:picLocks noChangeAspect="1"/>
          </p:cNvPicPr>
          <p:nvPr/>
        </p:nvPicPr>
        <p:blipFill>
          <a:blip r:embed="rId4"/>
          <a:stretch>
            <a:fillRect/>
          </a:stretch>
        </p:blipFill>
        <p:spPr>
          <a:xfrm>
            <a:off x="1999782" y="3498924"/>
            <a:ext cx="1695450" cy="699203"/>
          </a:xfrm>
          <a:prstGeom prst="rect">
            <a:avLst/>
          </a:prstGeom>
        </p:spPr>
      </p:pic>
      <p:pic>
        <p:nvPicPr>
          <p:cNvPr id="13" name="Picture 12">
            <a:extLst>
              <a:ext uri="{FF2B5EF4-FFF2-40B4-BE49-F238E27FC236}">
                <a16:creationId xmlns:a16="http://schemas.microsoft.com/office/drawing/2014/main" id="{86B13300-7629-487D-A1F1-FDA4E0DA3642}"/>
              </a:ext>
            </a:extLst>
          </p:cNvPr>
          <p:cNvPicPr>
            <a:picLocks noChangeAspect="1"/>
          </p:cNvPicPr>
          <p:nvPr/>
        </p:nvPicPr>
        <p:blipFill>
          <a:blip r:embed="rId5"/>
          <a:stretch>
            <a:fillRect/>
          </a:stretch>
        </p:blipFill>
        <p:spPr>
          <a:xfrm>
            <a:off x="2047123" y="3817229"/>
            <a:ext cx="1510871" cy="1124014"/>
          </a:xfrm>
          <a:prstGeom prst="rect">
            <a:avLst/>
          </a:prstGeom>
        </p:spPr>
      </p:pic>
      <p:pic>
        <p:nvPicPr>
          <p:cNvPr id="2052" name="Picture 4" descr="Image result for image of sdgs">
            <a:extLst>
              <a:ext uri="{FF2B5EF4-FFF2-40B4-BE49-F238E27FC236}">
                <a16:creationId xmlns:a16="http://schemas.microsoft.com/office/drawing/2014/main" id="{DCE64354-4AB5-4D3D-84E0-11B234D800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2164" y="240882"/>
            <a:ext cx="3103244" cy="1926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85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64173" y="252598"/>
            <a:ext cx="7220606" cy="1743709"/>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59452A"/>
              </a:solidFill>
              <a:effectLst/>
              <a:uLnTx/>
              <a:uFillTx/>
              <a:latin typeface="PF DIN Mono Medium" charset="0"/>
              <a:ea typeface="PF DIN Mono Medium" charset="0"/>
              <a:cs typeface="PF DIN Mono Medium"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PF DIN Mono Medium" charset="0"/>
                <a:ea typeface="PF DIN Mono Medium" charset="0"/>
                <a:cs typeface="PF DIN Mono Medium" charset="0"/>
              </a:rPr>
              <a:t>We must clarify the</a:t>
            </a:r>
            <a:r>
              <a:rPr lang="en-US" sz="4400" dirty="0">
                <a:solidFill>
                  <a:srgbClr val="FF0000"/>
                </a:solidFill>
                <a:latin typeface="PF DIN Mono Medium" charset="0"/>
                <a:ea typeface="PF DIN Mono Medium" charset="0"/>
                <a:cs typeface="PF DIN Mono Medium" charset="0"/>
              </a:rPr>
              <a:t> end user: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PF DIN Mono Medium" charset="0"/>
                <a:ea typeface="PF DIN Mono Medium" charset="0"/>
                <a:cs typeface="PF DIN Mono Medium" charset="0"/>
              </a:rPr>
              <a:t>AI for Who?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3200" dirty="0">
              <a:solidFill>
                <a:srgbClr val="59452A"/>
              </a:solidFill>
              <a:latin typeface="PF DIN Mono Medium"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59452A"/>
                </a:solidFill>
                <a:effectLst/>
                <a:uLnTx/>
                <a:uFillTx/>
                <a:latin typeface="Arial"/>
                <a:ea typeface="+mj-ea"/>
                <a:cs typeface="+mj-cs"/>
              </a:rPr>
              <a:t>Last mile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dirty="0">
                <a:solidFill>
                  <a:srgbClr val="59452A"/>
                </a:solidFill>
                <a:latin typeface="Arial"/>
              </a:rPr>
              <a:t>Illiteracy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dirty="0">
                <a:solidFill>
                  <a:srgbClr val="59452A"/>
                </a:solidFill>
                <a:latin typeface="Arial"/>
              </a:rPr>
              <a:t>Language (acoustic) models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dirty="0">
                <a:solidFill>
                  <a:srgbClr val="59452A"/>
                </a:solidFill>
                <a:latin typeface="Arial"/>
              </a:rPr>
              <a:t>Gender inequality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dirty="0">
                <a:solidFill>
                  <a:srgbClr val="59452A"/>
                </a:solidFill>
                <a:latin typeface="Arial"/>
              </a:rPr>
              <a:t>Culture and beliefs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dirty="0">
                <a:solidFill>
                  <a:srgbClr val="59452A"/>
                </a:solidFill>
                <a:latin typeface="Arial"/>
              </a:rPr>
              <a:t>Local and institutional capacities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dirty="0">
                <a:solidFill>
                  <a:srgbClr val="59452A"/>
                </a:solidFill>
                <a:latin typeface="Arial"/>
              </a:rPr>
              <a:t>Community (usability, learning, behavior)</a:t>
            </a:r>
            <a:endParaRPr kumimoji="0" lang="en-US" sz="1800" b="0" i="0" u="none" strike="noStrike" kern="1200" cap="none" spc="0" normalizeH="0" baseline="0" noProof="0" dirty="0">
              <a:ln>
                <a:noFill/>
              </a:ln>
              <a:solidFill>
                <a:srgbClr val="59452A"/>
              </a:solidFill>
              <a:effectLst/>
              <a:uLnTx/>
              <a:uFillTx/>
              <a:latin typeface="Arial"/>
              <a:ea typeface="+mj-ea"/>
              <a:cs typeface="+mj-cs"/>
            </a:endParaRPr>
          </a:p>
          <a:p>
            <a:pPr lvl="0">
              <a:lnSpc>
                <a:spcPct val="100000"/>
              </a:lnSpc>
              <a:defRPr/>
            </a:pPr>
            <a:r>
              <a:rPr lang="en-US" sz="1800" dirty="0">
                <a:solidFill>
                  <a:srgbClr val="59452A"/>
                </a:solidFill>
              </a:rPr>
              <a:t>Technology (infrastructure, adoption/adaptation)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000" b="0" i="0" u="none" strike="noStrike" kern="1200" cap="none" spc="0" normalizeH="0" baseline="0" noProof="0" dirty="0">
              <a:ln>
                <a:noFill/>
              </a:ln>
              <a:solidFill>
                <a:srgbClr val="4C69AA"/>
              </a:solidFill>
              <a:effectLst/>
              <a:uLnTx/>
              <a:uFillTx/>
              <a:latin typeface="PF DIN Mono Medium" charset="0"/>
              <a:ea typeface="PF DIN Mono Medium" charset="0"/>
              <a:cs typeface="PF DIN Mono Medium" charset="0"/>
            </a:endParaRPr>
          </a:p>
        </p:txBody>
      </p:sp>
    </p:spTree>
    <p:extLst>
      <p:ext uri="{BB962C8B-B14F-4D97-AF65-F5344CB8AC3E}">
        <p14:creationId xmlns:p14="http://schemas.microsoft.com/office/powerpoint/2010/main" val="333021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3">
            <a:extLst>
              <a:ext uri="{FF2B5EF4-FFF2-40B4-BE49-F238E27FC236}">
                <a16:creationId xmlns:a16="http://schemas.microsoft.com/office/drawing/2014/main" id="{0599F532-36D4-46D7-8858-F267F7CDEE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0978"/>
            <a:ext cx="9144000" cy="440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5" name="Rectangle 4">
            <a:extLst>
              <a:ext uri="{FF2B5EF4-FFF2-40B4-BE49-F238E27FC236}">
                <a16:creationId xmlns:a16="http://schemas.microsoft.com/office/drawing/2014/main" id="{6C5B27A3-4055-4426-A88A-F462A211CB3E}"/>
              </a:ext>
            </a:extLst>
          </p:cNvPr>
          <p:cNvSpPr>
            <a:spLocks noChangeArrowheads="1"/>
          </p:cNvSpPr>
          <p:nvPr/>
        </p:nvSpPr>
        <p:spPr bwMode="auto">
          <a:xfrm>
            <a:off x="86711" y="4300277"/>
            <a:ext cx="56926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47688">
              <a:spcBef>
                <a:spcPct val="20000"/>
              </a:spcBef>
              <a:buFont typeface="Arial" panose="020B0604020202020204" pitchFamily="34" charset="0"/>
              <a:buChar char="•"/>
              <a:defRPr sz="3800">
                <a:solidFill>
                  <a:schemeClr val="tx1"/>
                </a:solidFill>
                <a:latin typeface="ITCLubalinGraph-Book"/>
                <a:ea typeface="ITCLubalinGraph-Book"/>
                <a:cs typeface="ITCLubalinGraph-Book"/>
              </a:defRPr>
            </a:lvl1pPr>
            <a:lvl2pPr marL="742950" indent="-285750" defTabSz="547688">
              <a:spcBef>
                <a:spcPct val="20000"/>
              </a:spcBef>
              <a:buFont typeface="Arial" panose="020B0604020202020204" pitchFamily="34" charset="0"/>
              <a:buChar char="–"/>
              <a:defRPr sz="3300">
                <a:solidFill>
                  <a:schemeClr val="tx1"/>
                </a:solidFill>
                <a:latin typeface="ITCLubalinGraph-Book"/>
                <a:ea typeface="ITCLubalinGraph-Book"/>
                <a:cs typeface="ITCLubalinGraph-Book"/>
              </a:defRPr>
            </a:lvl2pPr>
            <a:lvl3pPr marL="1143000" indent="-228600" defTabSz="547688">
              <a:spcBef>
                <a:spcPct val="20000"/>
              </a:spcBef>
              <a:buFont typeface="Arial" panose="020B0604020202020204" pitchFamily="34" charset="0"/>
              <a:buChar char="•"/>
              <a:defRPr sz="2800">
                <a:solidFill>
                  <a:schemeClr val="tx1"/>
                </a:solidFill>
                <a:latin typeface="ITCLubalinGraph-Book"/>
                <a:ea typeface="ITCLubalinGraph-Book"/>
                <a:cs typeface="ITCLubalinGraph-Book"/>
              </a:defRPr>
            </a:lvl3pPr>
            <a:lvl4pPr marL="1600200" indent="-228600" defTabSz="547688">
              <a:spcBef>
                <a:spcPct val="20000"/>
              </a:spcBef>
              <a:buFont typeface="Arial" panose="020B0604020202020204" pitchFamily="34" charset="0"/>
              <a:buChar char="–"/>
              <a:defRPr sz="2400">
                <a:solidFill>
                  <a:schemeClr val="tx1"/>
                </a:solidFill>
                <a:latin typeface="ITCLubalinGraph-Book"/>
                <a:ea typeface="ITCLubalinGraph-Book"/>
                <a:cs typeface="ITCLubalinGraph-Book"/>
              </a:defRPr>
            </a:lvl4pPr>
            <a:lvl5pPr marL="2057400" indent="-228600" defTabSz="547688">
              <a:spcBef>
                <a:spcPct val="20000"/>
              </a:spcBef>
              <a:buFont typeface="Arial" panose="020B0604020202020204" pitchFamily="34" charset="0"/>
              <a:buChar char="»"/>
              <a:defRPr sz="2400">
                <a:solidFill>
                  <a:schemeClr val="tx1"/>
                </a:solidFill>
                <a:latin typeface="ITCLubalinGraph-Book"/>
                <a:ea typeface="ITCLubalinGraph-Book"/>
                <a:cs typeface="ITCLubalinGraph-Book"/>
              </a:defRPr>
            </a:lvl5pPr>
            <a:lvl6pPr marL="2514600" indent="-228600" defTabSz="547688" eaLnBrk="0" fontAlgn="base" hangingPunct="0">
              <a:spcBef>
                <a:spcPct val="20000"/>
              </a:spcBef>
              <a:spcAft>
                <a:spcPct val="0"/>
              </a:spcAft>
              <a:buFont typeface="Arial" panose="020B0604020202020204" pitchFamily="34" charset="0"/>
              <a:buChar char="»"/>
              <a:defRPr sz="2400">
                <a:solidFill>
                  <a:schemeClr val="tx1"/>
                </a:solidFill>
                <a:latin typeface="ITCLubalinGraph-Book"/>
                <a:ea typeface="ITCLubalinGraph-Book"/>
                <a:cs typeface="ITCLubalinGraph-Book"/>
              </a:defRPr>
            </a:lvl6pPr>
            <a:lvl7pPr marL="2971800" indent="-228600" defTabSz="547688" eaLnBrk="0" fontAlgn="base" hangingPunct="0">
              <a:spcBef>
                <a:spcPct val="20000"/>
              </a:spcBef>
              <a:spcAft>
                <a:spcPct val="0"/>
              </a:spcAft>
              <a:buFont typeface="Arial" panose="020B0604020202020204" pitchFamily="34" charset="0"/>
              <a:buChar char="»"/>
              <a:defRPr sz="2400">
                <a:solidFill>
                  <a:schemeClr val="tx1"/>
                </a:solidFill>
                <a:latin typeface="ITCLubalinGraph-Book"/>
                <a:ea typeface="ITCLubalinGraph-Book"/>
                <a:cs typeface="ITCLubalinGraph-Book"/>
              </a:defRPr>
            </a:lvl7pPr>
            <a:lvl8pPr marL="3429000" indent="-228600" defTabSz="547688" eaLnBrk="0" fontAlgn="base" hangingPunct="0">
              <a:spcBef>
                <a:spcPct val="20000"/>
              </a:spcBef>
              <a:spcAft>
                <a:spcPct val="0"/>
              </a:spcAft>
              <a:buFont typeface="Arial" panose="020B0604020202020204" pitchFamily="34" charset="0"/>
              <a:buChar char="»"/>
              <a:defRPr sz="2400">
                <a:solidFill>
                  <a:schemeClr val="tx1"/>
                </a:solidFill>
                <a:latin typeface="ITCLubalinGraph-Book"/>
                <a:ea typeface="ITCLubalinGraph-Book"/>
                <a:cs typeface="ITCLubalinGraph-Book"/>
              </a:defRPr>
            </a:lvl8pPr>
            <a:lvl9pPr marL="3886200" indent="-228600" defTabSz="547688" eaLnBrk="0" fontAlgn="base" hangingPunct="0">
              <a:spcBef>
                <a:spcPct val="20000"/>
              </a:spcBef>
              <a:spcAft>
                <a:spcPct val="0"/>
              </a:spcAft>
              <a:buFont typeface="Arial" panose="020B0604020202020204" pitchFamily="34" charset="0"/>
              <a:buChar char="»"/>
              <a:defRPr sz="2400">
                <a:solidFill>
                  <a:schemeClr val="tx1"/>
                </a:solidFill>
                <a:latin typeface="ITCLubalinGraph-Book"/>
                <a:ea typeface="ITCLubalinGraph-Book"/>
                <a:cs typeface="ITCLubalinGraph-Book"/>
              </a:defRPr>
            </a:lvl9pPr>
          </a:lstStyle>
          <a:p>
            <a:pPr defTabSz="342291" fontAlgn="base">
              <a:spcBef>
                <a:spcPct val="0"/>
              </a:spcBef>
              <a:spcAft>
                <a:spcPct val="0"/>
              </a:spcAft>
              <a:buNone/>
            </a:pPr>
            <a:r>
              <a:rPr lang="en-US" altLang="en-US" sz="1800" b="1" dirty="0">
                <a:solidFill>
                  <a:schemeClr val="bg2"/>
                </a:solidFill>
                <a:latin typeface="ITCLubalinGraph-Demi"/>
                <a:ea typeface="ITCLubalinGraph-Demi"/>
                <a:cs typeface="ITCLubalinGraph-Demi"/>
              </a:rPr>
              <a:t>"Although Africa has 25% of the world's disease burden, </a:t>
            </a:r>
          </a:p>
          <a:p>
            <a:pPr defTabSz="342291" fontAlgn="base">
              <a:spcBef>
                <a:spcPct val="0"/>
              </a:spcBef>
              <a:spcAft>
                <a:spcPct val="0"/>
              </a:spcAft>
              <a:buNone/>
            </a:pPr>
            <a:r>
              <a:rPr lang="en-US" altLang="en-US" sz="1800" b="1" dirty="0">
                <a:solidFill>
                  <a:schemeClr val="bg2"/>
                </a:solidFill>
                <a:latin typeface="ITCLubalinGraph-Demi"/>
                <a:ea typeface="ITCLubalinGraph-Demi"/>
                <a:cs typeface="ITCLubalinGraph-Demi"/>
              </a:rPr>
              <a:t>it has only 3% of the world's health care workers" - Reuters</a:t>
            </a:r>
          </a:p>
        </p:txBody>
      </p:sp>
      <p:sp>
        <p:nvSpPr>
          <p:cNvPr id="4" name="Text Placeholder 3">
            <a:extLst>
              <a:ext uri="{FF2B5EF4-FFF2-40B4-BE49-F238E27FC236}">
                <a16:creationId xmlns:a16="http://schemas.microsoft.com/office/drawing/2014/main" id="{CC392D1B-AF01-4BFF-952F-D96E6EDE2AC1}"/>
              </a:ext>
            </a:extLst>
          </p:cNvPr>
          <p:cNvSpPr txBox="1">
            <a:spLocks/>
          </p:cNvSpPr>
          <p:nvPr/>
        </p:nvSpPr>
        <p:spPr>
          <a:xfrm>
            <a:off x="533275" y="248405"/>
            <a:ext cx="8077449" cy="323165"/>
          </a:xfrm>
          <a:prstGeom prst="rect">
            <a:avLst/>
          </a:prstGeom>
        </p:spPr>
        <p:txBody>
          <a:bodyPr vert="horz" lIns="0" tIns="0" rIns="0" bIns="0" rtlCol="0">
            <a:noAutofit/>
          </a:bodyPr>
          <a:lstStyle>
            <a:lvl1pPr marL="0" indent="0" algn="l" defTabSz="914378" rtl="0" eaLnBrk="1" latinLnBrk="0" hangingPunct="1">
              <a:spcBef>
                <a:spcPts val="600"/>
              </a:spcBef>
              <a:buClr>
                <a:srgbClr val="2F85AA"/>
              </a:buClr>
              <a:buFont typeface="Wingdings" pitchFamily="2" charset="2"/>
              <a:buNone/>
              <a:defRPr sz="2100" b="0" i="0" kern="1200">
                <a:solidFill>
                  <a:schemeClr val="tx1"/>
                </a:solidFill>
                <a:latin typeface="Arial"/>
                <a:ea typeface="+mn-ea"/>
                <a:cs typeface="Arial"/>
              </a:defRPr>
            </a:lvl1pPr>
            <a:lvl2pPr marL="182558" indent="-182558" algn="l" defTabSz="914378"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0" indent="-149222" algn="l" defTabSz="914378" rtl="0" eaLnBrk="1" latinLnBrk="0" hangingPunct="1">
              <a:spcBef>
                <a:spcPts val="600"/>
              </a:spcBef>
              <a:buClr>
                <a:schemeClr val="accent3">
                  <a:lumMod val="75000"/>
                </a:schemeClr>
              </a:buClr>
              <a:buFont typeface="Arial" pitchFamily="34" charset="0"/>
              <a:buChar char="•"/>
              <a:tabLst>
                <a:tab pos="400040" algn="l"/>
              </a:tabLst>
              <a:defRPr sz="1200" kern="1200">
                <a:solidFill>
                  <a:schemeClr val="accent6"/>
                </a:solidFill>
                <a:latin typeface="Arial" pitchFamily="34" charset="0"/>
                <a:ea typeface="+mn-ea"/>
                <a:cs typeface="Arial" pitchFamily="34" charset="0"/>
              </a:defRPr>
            </a:lvl3pPr>
            <a:lvl4pPr marL="514337" indent="-171446" algn="l" defTabSz="914378"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783" indent="-171446" algn="l" defTabSz="914378"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8" rtl="0" eaLnBrk="1" fontAlgn="auto" latinLnBrk="0" hangingPunct="1">
              <a:lnSpc>
                <a:spcPct val="100000"/>
              </a:lnSpc>
              <a:spcBef>
                <a:spcPts val="600"/>
              </a:spcBef>
              <a:spcAft>
                <a:spcPts val="0"/>
              </a:spcAft>
              <a:buClr>
                <a:srgbClr val="2F85AA"/>
              </a:buClr>
              <a:buSzTx/>
              <a:buFont typeface="Wingdings" pitchFamily="2" charset="2"/>
              <a:buNone/>
              <a:tabLst/>
              <a:defRPr/>
            </a:pPr>
            <a:r>
              <a:rPr kumimoji="0" lang="en-US" sz="2100" b="0" i="0" u="none" strike="noStrike" kern="1200" cap="none" spc="0" normalizeH="0" baseline="0" noProof="0" dirty="0">
                <a:ln>
                  <a:noFill/>
                </a:ln>
                <a:effectLst/>
                <a:uLnTx/>
                <a:uFillTx/>
                <a:latin typeface="Arial"/>
                <a:ea typeface="+mn-ea"/>
                <a:cs typeface="Arial"/>
              </a:rPr>
              <a:t>Digital Health Services</a:t>
            </a:r>
            <a:r>
              <a:rPr lang="en-US" dirty="0"/>
              <a:t> via </a:t>
            </a:r>
            <a:r>
              <a:rPr kumimoji="0" lang="en-US" sz="2100" b="0" i="0" u="none" strike="noStrike" kern="1200" cap="none" spc="0" normalizeH="0" baseline="0" noProof="0" dirty="0">
                <a:ln>
                  <a:noFill/>
                </a:ln>
                <a:effectLst/>
                <a:uLnTx/>
                <a:uFillTx/>
                <a:latin typeface="Arial"/>
                <a:ea typeface="+mn-ea"/>
                <a:cs typeface="Arial"/>
              </a:rPr>
              <a:t>Frontline-Healthcare Workers</a:t>
            </a:r>
          </a:p>
        </p:txBody>
      </p:sp>
    </p:spTree>
    <p:extLst>
      <p:ext uri="{BB962C8B-B14F-4D97-AF65-F5344CB8AC3E}">
        <p14:creationId xmlns:p14="http://schemas.microsoft.com/office/powerpoint/2010/main" val="1355317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descr="houses_and_cows"/>
          <p:cNvPicPr>
            <a:picLocks noChangeAspect="1" noChangeArrowheads="1"/>
          </p:cNvPicPr>
          <p:nvPr/>
        </p:nvPicPr>
        <p:blipFill rotWithShape="1">
          <a:blip r:embed="rId3">
            <a:extLst>
              <a:ext uri="{28A0092B-C50C-407E-A947-70E740481C1C}">
                <a14:useLocalDpi xmlns:a14="http://schemas.microsoft.com/office/drawing/2010/main" val="0"/>
              </a:ext>
            </a:extLst>
          </a:blip>
          <a:srcRect l="52" t="5472" r="4480"/>
          <a:stretch/>
        </p:blipFill>
        <p:spPr bwMode="auto">
          <a:xfrm>
            <a:off x="1192" y="1"/>
            <a:ext cx="9141619" cy="493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91" y="4739863"/>
            <a:ext cx="9141619" cy="400110"/>
          </a:xfrm>
          <a:prstGeom prst="rect">
            <a:avLst/>
          </a:prstGeom>
          <a:solidFill>
            <a:schemeClr val="tx1">
              <a:lumMod val="95000"/>
            </a:schemeClr>
          </a:solidFill>
          <a:ln w="25400">
            <a:solidFill>
              <a:schemeClr val="tx1"/>
            </a:solidFill>
          </a:ln>
        </p:spPr>
        <p:txBody>
          <a:bodyPr wrap="square" rtlCol="0">
            <a:spAutoFit/>
          </a:bodyPr>
          <a:lstStyle/>
          <a:p>
            <a:pPr lvl="0" algn="ctr" defTabSz="914378">
              <a:spcBef>
                <a:spcPts val="600"/>
              </a:spcBef>
              <a:buClr>
                <a:srgbClr val="2F85AA"/>
              </a:buClr>
              <a:defRPr/>
            </a:pPr>
            <a:r>
              <a:rPr lang="en-US" sz="2000" dirty="0">
                <a:solidFill>
                  <a:schemeClr val="bg2"/>
                </a:solidFill>
                <a:latin typeface="Arial"/>
                <a:cs typeface="Arial"/>
              </a:rPr>
              <a:t>Digital Farmer Services via Agriculture Extension Workers</a:t>
            </a:r>
          </a:p>
        </p:txBody>
      </p:sp>
      <p:sp>
        <p:nvSpPr>
          <p:cNvPr id="6" name="TextBox 5">
            <a:extLst>
              <a:ext uri="{FF2B5EF4-FFF2-40B4-BE49-F238E27FC236}">
                <a16:creationId xmlns:a16="http://schemas.microsoft.com/office/drawing/2014/main" id="{F9794C27-3341-4782-9BCB-244227A2F292}"/>
              </a:ext>
            </a:extLst>
          </p:cNvPr>
          <p:cNvSpPr txBox="1"/>
          <p:nvPr/>
        </p:nvSpPr>
        <p:spPr>
          <a:xfrm>
            <a:off x="1462269" y="209099"/>
            <a:ext cx="3622476" cy="923330"/>
          </a:xfrm>
          <a:prstGeom prst="rect">
            <a:avLst/>
          </a:prstGeom>
          <a:noFill/>
          <a:ln>
            <a:noFill/>
          </a:ln>
        </p:spPr>
        <p:txBody>
          <a:bodyPr>
            <a:spAutoFit/>
          </a:bodyPr>
          <a:lstStyle/>
          <a:p>
            <a:pPr defTabSz="342887">
              <a:defRPr/>
            </a:pPr>
            <a:r>
              <a:rPr lang="en-US" sz="2700" b="1" dirty="0">
                <a:solidFill>
                  <a:srgbClr val="FF0000"/>
                </a:solidFill>
                <a:latin typeface="ITCLubalinGraph-Demi"/>
                <a:cs typeface="ITCLubalinGraph-Demi"/>
              </a:rPr>
              <a:t>85%</a:t>
            </a:r>
            <a:r>
              <a:rPr lang="en-US" sz="1350" dirty="0">
                <a:solidFill>
                  <a:srgbClr val="FF0000"/>
                </a:solidFill>
                <a:latin typeface="ITCLubalinGraph-Demi"/>
                <a:cs typeface="ITCLubalinGraph-Demi"/>
              </a:rPr>
              <a:t> </a:t>
            </a:r>
            <a:r>
              <a:rPr lang="en-US" sz="1350" dirty="0">
                <a:solidFill>
                  <a:srgbClr val="FFFFFF"/>
                </a:solidFill>
                <a:latin typeface="ITCLubalinGraph-Demi"/>
                <a:cs typeface="ITCLubalinGraph-Demi"/>
              </a:rPr>
              <a:t>of </a:t>
            </a:r>
            <a:r>
              <a:rPr lang="en-US" sz="1350" dirty="0">
                <a:solidFill>
                  <a:srgbClr val="001027"/>
                </a:solidFill>
                <a:latin typeface="ITCLubalinGraph-Demi"/>
                <a:cs typeface="ITCLubalinGraph-Demi"/>
              </a:rPr>
              <a:t>the Africa’s poor live in </a:t>
            </a:r>
          </a:p>
          <a:p>
            <a:pPr defTabSz="342887">
              <a:defRPr/>
            </a:pPr>
            <a:r>
              <a:rPr lang="en-US" sz="1350" dirty="0">
                <a:solidFill>
                  <a:srgbClr val="001027"/>
                </a:solidFill>
                <a:latin typeface="ITCLubalinGraph-Demi"/>
                <a:cs typeface="ITCLubalinGraph-Demi"/>
              </a:rPr>
              <a:t>rural areas and depend on agriculture</a:t>
            </a:r>
            <a:br>
              <a:rPr lang="en-US" sz="1350" dirty="0">
                <a:solidFill>
                  <a:srgbClr val="001027"/>
                </a:solidFill>
                <a:latin typeface="ITCLubalinGraph-Demi"/>
                <a:cs typeface="ITCLubalinGraph-Demi"/>
              </a:rPr>
            </a:br>
            <a:endParaRPr lang="en-US" sz="1350" dirty="0">
              <a:solidFill>
                <a:srgbClr val="001027"/>
              </a:solidFill>
              <a:latin typeface="ITCLubalinGraph-Demi"/>
              <a:cs typeface="ITCLubalinGraph-Demi"/>
            </a:endParaRPr>
          </a:p>
        </p:txBody>
      </p:sp>
      <p:sp>
        <p:nvSpPr>
          <p:cNvPr id="8" name="TextBox 7">
            <a:extLst>
              <a:ext uri="{FF2B5EF4-FFF2-40B4-BE49-F238E27FC236}">
                <a16:creationId xmlns:a16="http://schemas.microsoft.com/office/drawing/2014/main" id="{FCFC7F63-6B9C-4FB9-8213-98B3A8C08FBD}"/>
              </a:ext>
            </a:extLst>
          </p:cNvPr>
          <p:cNvSpPr txBox="1"/>
          <p:nvPr/>
        </p:nvSpPr>
        <p:spPr>
          <a:xfrm>
            <a:off x="5240407" y="555348"/>
            <a:ext cx="3634565" cy="1131079"/>
          </a:xfrm>
          <a:prstGeom prst="rect">
            <a:avLst/>
          </a:prstGeom>
          <a:noFill/>
          <a:ln>
            <a:noFill/>
          </a:ln>
        </p:spPr>
        <p:txBody>
          <a:bodyPr wrap="square">
            <a:spAutoFit/>
          </a:bodyPr>
          <a:lstStyle/>
          <a:p>
            <a:pPr defTabSz="342887">
              <a:defRPr/>
            </a:pPr>
            <a:r>
              <a:rPr lang="en-US" sz="2700" b="1" dirty="0">
                <a:solidFill>
                  <a:srgbClr val="FF0000"/>
                </a:solidFill>
                <a:latin typeface="ITCLubalinGraph-Demi"/>
                <a:cs typeface="ITCLubalinGraph-Demi"/>
              </a:rPr>
              <a:t>70%</a:t>
            </a:r>
            <a:r>
              <a:rPr lang="en-US" sz="1350" dirty="0">
                <a:solidFill>
                  <a:srgbClr val="FF0000"/>
                </a:solidFill>
                <a:latin typeface="ITCLubalinGraph-Demi"/>
                <a:cs typeface="ITCLubalinGraph-Demi"/>
              </a:rPr>
              <a:t> </a:t>
            </a:r>
            <a:r>
              <a:rPr lang="en-US" sz="1350" dirty="0">
                <a:solidFill>
                  <a:srgbClr val="FFFFFF"/>
                </a:solidFill>
                <a:latin typeface="ITCLubalinGraph-Demi"/>
                <a:cs typeface="ITCLubalinGraph-Demi"/>
              </a:rPr>
              <a:t>of </a:t>
            </a:r>
            <a:r>
              <a:rPr lang="en-US" sz="1350" dirty="0">
                <a:solidFill>
                  <a:srgbClr val="001027"/>
                </a:solidFill>
                <a:latin typeface="ITCLubalinGraph-Demi"/>
                <a:cs typeface="ITCLubalinGraph-Demi"/>
              </a:rPr>
              <a:t>the workforce is producing less </a:t>
            </a:r>
            <a:r>
              <a:rPr lang="en-US" sz="1350" dirty="0">
                <a:solidFill>
                  <a:srgbClr val="FFFFFF"/>
                </a:solidFill>
                <a:latin typeface="ITCLubalinGraph-Demi"/>
                <a:cs typeface="ITCLubalinGraph-Demi"/>
              </a:rPr>
              <a:t>than </a:t>
            </a:r>
            <a:r>
              <a:rPr lang="en-US" sz="2700" b="1" dirty="0">
                <a:solidFill>
                  <a:srgbClr val="FF0000"/>
                </a:solidFill>
                <a:latin typeface="ITCLubalinGraph-Demi"/>
                <a:cs typeface="ITCLubalinGraph-Demi"/>
              </a:rPr>
              <a:t>30%</a:t>
            </a:r>
            <a:r>
              <a:rPr lang="en-US" sz="1350" dirty="0">
                <a:solidFill>
                  <a:srgbClr val="FF0000"/>
                </a:solidFill>
                <a:latin typeface="ITCLubalinGraph-Demi"/>
                <a:cs typeface="ITCLubalinGraph-Demi"/>
              </a:rPr>
              <a:t> </a:t>
            </a:r>
            <a:r>
              <a:rPr lang="en-US" sz="1350" dirty="0">
                <a:solidFill>
                  <a:srgbClr val="001027"/>
                </a:solidFill>
                <a:latin typeface="ITCLubalinGraph-Demi"/>
                <a:cs typeface="ITCLubalinGraph-Demi"/>
              </a:rPr>
              <a:t>contribution to the total average GDP</a:t>
            </a:r>
            <a:br>
              <a:rPr lang="en-US" sz="1350" dirty="0">
                <a:solidFill>
                  <a:srgbClr val="001027"/>
                </a:solidFill>
                <a:latin typeface="ITCLubalinGraph-Demi"/>
                <a:cs typeface="ITCLubalinGraph-Demi"/>
              </a:rPr>
            </a:br>
            <a:endParaRPr lang="en-US" sz="1350" dirty="0">
              <a:solidFill>
                <a:srgbClr val="001027"/>
              </a:solidFill>
              <a:latin typeface="ITCLubalinGraph-Demi"/>
              <a:cs typeface="ITCLubalinGraph-Demi"/>
            </a:endParaRPr>
          </a:p>
        </p:txBody>
      </p:sp>
    </p:spTree>
    <p:extLst>
      <p:ext uri="{BB962C8B-B14F-4D97-AF65-F5344CB8AC3E}">
        <p14:creationId xmlns:p14="http://schemas.microsoft.com/office/powerpoint/2010/main" val="224160478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4" descr="Proposal Ready for GCM / Legal Reviews&#10;Fri 10/14/16">
            <a:extLst>
              <a:ext uri="{FF2B5EF4-FFF2-40B4-BE49-F238E27FC236}">
                <a16:creationId xmlns:a16="http://schemas.microsoft.com/office/drawing/2014/main" id="{878F0143-2668-4B2B-8547-314E80BB76B5}"/>
              </a:ext>
            </a:extLst>
          </p:cNvPr>
          <p:cNvSpPr>
            <a:spLocks noChangeArrowheads="1"/>
          </p:cNvSpPr>
          <p:nvPr/>
        </p:nvSpPr>
        <p:spPr bwMode="auto">
          <a:xfrm rot="20404859">
            <a:off x="2475645" y="1707677"/>
            <a:ext cx="4192710" cy="1275507"/>
          </a:xfrm>
          <a:prstGeom prst="rect">
            <a:avLst/>
          </a:prstGeom>
          <a:noFill/>
          <a:ln w="6350" cap="flat" cmpd="sng" algn="ctr">
            <a:noFill/>
            <a:prstDash val="solid"/>
            <a:miter lim="800000"/>
          </a:ln>
          <a:effectLst/>
          <a:extLst/>
        </p:spPr>
        <p:txBody>
          <a:bodyPr vert="horz" wrap="square" lIns="68580" tIns="0" rIns="0" bIns="0" numCol="1" anchor="t" anchorCtr="0" compatLnSpc="1">
            <a:prstTxWarp prst="textNoShape">
              <a:avLst/>
            </a:prstTxWarp>
          </a:bodyPr>
          <a:lstStyle/>
          <a:p>
            <a:pPr algn="just" defTabSz="685800" eaLnBrk="0" fontAlgn="base" hangingPunct="0">
              <a:spcBef>
                <a:spcPct val="0"/>
              </a:spcBef>
              <a:spcAft>
                <a:spcPct val="0"/>
              </a:spcAft>
              <a:defRPr/>
            </a:pPr>
            <a:r>
              <a:rPr lang="en-US" altLang="en-US" sz="8000" kern="0" dirty="0">
                <a:latin typeface="Arial" panose="020B0604020202020204" pitchFamily="34" charset="0"/>
                <a:cs typeface="Arial" panose="020B0604020202020204" pitchFamily="34" charset="0"/>
              </a:rPr>
              <a:t>Caution!</a:t>
            </a:r>
          </a:p>
        </p:txBody>
      </p:sp>
    </p:spTree>
    <p:extLst>
      <p:ext uri="{BB962C8B-B14F-4D97-AF65-F5344CB8AC3E}">
        <p14:creationId xmlns:p14="http://schemas.microsoft.com/office/powerpoint/2010/main" val="248449276"/>
      </p:ext>
    </p:extLst>
  </p:cSld>
  <p:clrMapOvr>
    <a:masterClrMapping/>
  </p:clrMapOvr>
</p:sld>
</file>

<file path=ppt/theme/theme1.xml><?xml version="1.0" encoding="utf-8"?>
<a:theme xmlns:a="http://schemas.openxmlformats.org/drawingml/2006/main" name="Foundation Master Slides">
  <a:themeElements>
    <a:clrScheme name="Bill &amp; Melinda Gates Foundation Colors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PT Express Template_Feb 14 2014.potx [Read-Only]" id="{B7219BD7-471E-4A9B-AF18-B69EDD1B78E5}" vid="{0A08D436-D1F2-4CBD-A5C4-4B00D6224E5C}"/>
    </a:ext>
  </a:extLst>
</a:theme>
</file>

<file path=ppt/theme/theme10.xml><?xml version="1.0" encoding="utf-8"?>
<a:theme xmlns:a="http://schemas.openxmlformats.org/drawingml/2006/main" name="2015-MSMS-BlueTemplat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1.xml><?xml version="1.0" encoding="utf-8"?>
<a:theme xmlns:a="http://schemas.openxmlformats.org/drawingml/2006/main" name="7_Foundation Master Slides">
  <a:themeElements>
    <a:clrScheme name="Foundation PPT Color Palette -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Foundation Master Slides">
  <a:themeElements>
    <a:clrScheme name="Bill &amp; Melinda Gates Foundation Colors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PT Express Template_Feb 14 2014.potx [Read-Only]" id="{B7219BD7-471E-4A9B-AF18-B69EDD1B78E5}" vid="{0A08D436-D1F2-4CBD-A5C4-4B00D6224E5C}"/>
    </a:ext>
  </a:extLst>
</a:theme>
</file>

<file path=ppt/theme/theme14.xml><?xml version="1.0" encoding="utf-8"?>
<a:theme xmlns:a="http://schemas.openxmlformats.org/drawingml/2006/main" name="4_Foundation Master Slides">
  <a:themeElements>
    <a:clrScheme name="Bill &amp; Melinda Gates Foundation Colors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o-chair Presentation Template 2015.potx" id="{17203A8E-BBC4-4122-B7F4-C9297E350333}" vid="{A45DCB7E-BF11-48FE-8284-6CECAE0DF33B}"/>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5_Foundation Master Slides">
  <a:themeElements>
    <a:clrScheme name="Bill &amp; Melinda Gates Foundation Colors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SC_Shanghai_template_16x9">
  <a:themeElements>
    <a:clrScheme name="2_SC_Shanghai_template_16x9 2">
      <a:dk1>
        <a:srgbClr val="808080"/>
      </a:dk1>
      <a:lt1>
        <a:srgbClr val="FFFFFF"/>
      </a:lt1>
      <a:dk2>
        <a:srgbClr val="003F69"/>
      </a:dk2>
      <a:lt2>
        <a:srgbClr val="00B2EF"/>
      </a:lt2>
      <a:accent1>
        <a:srgbClr val="00B0DA"/>
      </a:accent1>
      <a:accent2>
        <a:srgbClr val="00A6A0"/>
      </a:accent2>
      <a:accent3>
        <a:srgbClr val="AAAFB9"/>
      </a:accent3>
      <a:accent4>
        <a:srgbClr val="DADADA"/>
      </a:accent4>
      <a:accent5>
        <a:srgbClr val="AAD4EA"/>
      </a:accent5>
      <a:accent6>
        <a:srgbClr val="009691"/>
      </a:accent6>
      <a:hlink>
        <a:srgbClr val="8CC63F"/>
      </a:hlink>
      <a:folHlink>
        <a:srgbClr val="83D1F5"/>
      </a:folHlink>
    </a:clrScheme>
    <a:fontScheme name="2_SC_Shanghai_template_16x9">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folHlink"/>
          </a:solidFill>
          <a:prstDash val="solid"/>
          <a:round/>
          <a:headEnd type="none" w="med" len="med"/>
          <a:tailEnd type="none" w="med" len="med"/>
        </a:ln>
        <a:effectLst>
          <a:prstShdw prst="shdw17" dist="17961" dir="2700000">
            <a:schemeClr val="folHlink">
              <a:gamma/>
              <a:shade val="60000"/>
              <a:invGamma/>
            </a:schemeClr>
          </a:prst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a:ln>
              <a:noFill/>
            </a:ln>
            <a:solidFill>
              <a:srgbClr val="000000"/>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folHlink"/>
          </a:solidFill>
          <a:prstDash val="solid"/>
          <a:round/>
          <a:headEnd type="none" w="med" len="med"/>
          <a:tailEnd type="none" w="med" len="med"/>
        </a:ln>
        <a:effectLst>
          <a:prstShdw prst="shdw17" dist="17961" dir="2700000">
            <a:schemeClr val="folHlink">
              <a:gamma/>
              <a:shade val="60000"/>
              <a:invGamma/>
            </a:schemeClr>
          </a:prst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a:ln>
              <a:noFill/>
            </a:ln>
            <a:solidFill>
              <a:srgbClr val="000000"/>
            </a:solidFill>
            <a:effectLst/>
            <a:latin typeface="Arial" charset="0"/>
            <a:ea typeface="Arial" charset="0"/>
            <a:cs typeface="Arial" charset="0"/>
          </a:defRPr>
        </a:defPPr>
      </a:lstStyle>
    </a:lnDef>
  </a:objectDefaults>
  <a:extraClrSchemeLst>
    <a:extraClrScheme>
      <a:clrScheme name="2_SC_Shanghai_template_16x9 1">
        <a:dk1>
          <a:srgbClr val="000000"/>
        </a:dk1>
        <a:lt1>
          <a:srgbClr val="FFFFFF"/>
        </a:lt1>
        <a:dk2>
          <a:srgbClr val="000000"/>
        </a:dk2>
        <a:lt2>
          <a:srgbClr val="808080"/>
        </a:lt2>
        <a:accent1>
          <a:srgbClr val="00B3EF"/>
        </a:accent1>
        <a:accent2>
          <a:srgbClr val="71BFC5"/>
        </a:accent2>
        <a:accent3>
          <a:srgbClr val="FFFFFF"/>
        </a:accent3>
        <a:accent4>
          <a:srgbClr val="000000"/>
        </a:accent4>
        <a:accent5>
          <a:srgbClr val="AAD6F6"/>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C_Shanghai_template_16x9 2">
        <a:dk1>
          <a:srgbClr val="808080"/>
        </a:dk1>
        <a:lt1>
          <a:srgbClr val="FFFFFF"/>
        </a:lt1>
        <a:dk2>
          <a:srgbClr val="003F69"/>
        </a:dk2>
        <a:lt2>
          <a:srgbClr val="00B2EF"/>
        </a:lt2>
        <a:accent1>
          <a:srgbClr val="00B0DA"/>
        </a:accent1>
        <a:accent2>
          <a:srgbClr val="00A6A0"/>
        </a:accent2>
        <a:accent3>
          <a:srgbClr val="AAAFB9"/>
        </a:accent3>
        <a:accent4>
          <a:srgbClr val="DADADA"/>
        </a:accent4>
        <a:accent5>
          <a:srgbClr val="AAD4EA"/>
        </a:accent5>
        <a:accent6>
          <a:srgbClr val="009691"/>
        </a:accent6>
        <a:hlink>
          <a:srgbClr val="8CC63F"/>
        </a:hlink>
        <a:folHlink>
          <a:srgbClr val="83D1F5"/>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SC_Shanghai_template_16x9">
  <a:themeElements>
    <a:clrScheme name="2_SC_Shanghai_template_16x9 2">
      <a:dk1>
        <a:srgbClr val="808080"/>
      </a:dk1>
      <a:lt1>
        <a:srgbClr val="FFFFFF"/>
      </a:lt1>
      <a:dk2>
        <a:srgbClr val="003F69"/>
      </a:dk2>
      <a:lt2>
        <a:srgbClr val="00B2EF"/>
      </a:lt2>
      <a:accent1>
        <a:srgbClr val="00B0DA"/>
      </a:accent1>
      <a:accent2>
        <a:srgbClr val="00A6A0"/>
      </a:accent2>
      <a:accent3>
        <a:srgbClr val="AAAFB9"/>
      </a:accent3>
      <a:accent4>
        <a:srgbClr val="DADADA"/>
      </a:accent4>
      <a:accent5>
        <a:srgbClr val="AAD4EA"/>
      </a:accent5>
      <a:accent6>
        <a:srgbClr val="009691"/>
      </a:accent6>
      <a:hlink>
        <a:srgbClr val="8CC63F"/>
      </a:hlink>
      <a:folHlink>
        <a:srgbClr val="83D1F5"/>
      </a:folHlink>
    </a:clrScheme>
    <a:fontScheme name="2_SC_Shanghai_template_16x9">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folHlink"/>
          </a:solidFill>
          <a:prstDash val="solid"/>
          <a:round/>
          <a:headEnd type="none" w="med" len="med"/>
          <a:tailEnd type="none" w="med" len="med"/>
        </a:ln>
        <a:effectLst>
          <a:prstShdw prst="shdw17" dist="17961" dir="2700000">
            <a:schemeClr val="folHlink">
              <a:gamma/>
              <a:shade val="60000"/>
              <a:invGamma/>
            </a:schemeClr>
          </a:prst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a:ln>
              <a:noFill/>
            </a:ln>
            <a:solidFill>
              <a:srgbClr val="000000"/>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folHlink"/>
          </a:solidFill>
          <a:prstDash val="solid"/>
          <a:round/>
          <a:headEnd type="none" w="med" len="med"/>
          <a:tailEnd type="none" w="med" len="med"/>
        </a:ln>
        <a:effectLst>
          <a:prstShdw prst="shdw17" dist="17961" dir="2700000">
            <a:schemeClr val="folHlink">
              <a:gamma/>
              <a:shade val="60000"/>
              <a:invGamma/>
            </a:schemeClr>
          </a:prst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a:ln>
              <a:noFill/>
            </a:ln>
            <a:solidFill>
              <a:srgbClr val="000000"/>
            </a:solidFill>
            <a:effectLst/>
            <a:latin typeface="Arial" charset="0"/>
            <a:ea typeface="Arial" charset="0"/>
            <a:cs typeface="Arial" charset="0"/>
          </a:defRPr>
        </a:defPPr>
      </a:lstStyle>
    </a:lnDef>
  </a:objectDefaults>
  <a:extraClrSchemeLst>
    <a:extraClrScheme>
      <a:clrScheme name="2_SC_Shanghai_template_16x9 1">
        <a:dk1>
          <a:srgbClr val="000000"/>
        </a:dk1>
        <a:lt1>
          <a:srgbClr val="FFFFFF"/>
        </a:lt1>
        <a:dk2>
          <a:srgbClr val="000000"/>
        </a:dk2>
        <a:lt2>
          <a:srgbClr val="808080"/>
        </a:lt2>
        <a:accent1>
          <a:srgbClr val="00B3EF"/>
        </a:accent1>
        <a:accent2>
          <a:srgbClr val="71BFC5"/>
        </a:accent2>
        <a:accent3>
          <a:srgbClr val="FFFFFF"/>
        </a:accent3>
        <a:accent4>
          <a:srgbClr val="000000"/>
        </a:accent4>
        <a:accent5>
          <a:srgbClr val="AAD6F6"/>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C_Shanghai_template_16x9 2">
        <a:dk1>
          <a:srgbClr val="808080"/>
        </a:dk1>
        <a:lt1>
          <a:srgbClr val="FFFFFF"/>
        </a:lt1>
        <a:dk2>
          <a:srgbClr val="003F69"/>
        </a:dk2>
        <a:lt2>
          <a:srgbClr val="00B2EF"/>
        </a:lt2>
        <a:accent1>
          <a:srgbClr val="00B0DA"/>
        </a:accent1>
        <a:accent2>
          <a:srgbClr val="00A6A0"/>
        </a:accent2>
        <a:accent3>
          <a:srgbClr val="AAAFB9"/>
        </a:accent3>
        <a:accent4>
          <a:srgbClr val="DADADA"/>
        </a:accent4>
        <a:accent5>
          <a:srgbClr val="AAD4EA"/>
        </a:accent5>
        <a:accent6>
          <a:srgbClr val="009691"/>
        </a:accent6>
        <a:hlink>
          <a:srgbClr val="8CC63F"/>
        </a:hlink>
        <a:folHlink>
          <a:srgbClr val="83D1F5"/>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oundation Master Slides">
  <a:themeElements>
    <a:clrScheme name="Bill &amp; Melinda Gates Foundation Colors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PT Express Template_Feb 14 2014.potx [Read-Only]" id="{B7219BD7-471E-4A9B-AF18-B69EDD1B78E5}" vid="{0A08D436-D1F2-4CBD-A5C4-4B00D6224E5C}"/>
    </a:ext>
  </a:extLst>
</a:theme>
</file>

<file path=ppt/theme/theme5.xml><?xml version="1.0" encoding="utf-8"?>
<a:theme xmlns:a="http://schemas.openxmlformats.org/drawingml/2006/main" name="6_SC_Shanghai_template_16x9">
  <a:themeElements>
    <a:clrScheme name="2_SC_Shanghai_template_16x9 2">
      <a:dk1>
        <a:srgbClr val="808080"/>
      </a:dk1>
      <a:lt1>
        <a:srgbClr val="FFFFFF"/>
      </a:lt1>
      <a:dk2>
        <a:srgbClr val="003F69"/>
      </a:dk2>
      <a:lt2>
        <a:srgbClr val="00B2EF"/>
      </a:lt2>
      <a:accent1>
        <a:srgbClr val="00B0DA"/>
      </a:accent1>
      <a:accent2>
        <a:srgbClr val="00A6A0"/>
      </a:accent2>
      <a:accent3>
        <a:srgbClr val="AAAFB9"/>
      </a:accent3>
      <a:accent4>
        <a:srgbClr val="DADADA"/>
      </a:accent4>
      <a:accent5>
        <a:srgbClr val="AAD4EA"/>
      </a:accent5>
      <a:accent6>
        <a:srgbClr val="009691"/>
      </a:accent6>
      <a:hlink>
        <a:srgbClr val="8CC63F"/>
      </a:hlink>
      <a:folHlink>
        <a:srgbClr val="83D1F5"/>
      </a:folHlink>
    </a:clrScheme>
    <a:fontScheme name="2_SC_Shanghai_template_16x9">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folHlink"/>
          </a:solidFill>
          <a:prstDash val="solid"/>
          <a:round/>
          <a:headEnd type="none" w="med" len="med"/>
          <a:tailEnd type="none" w="med" len="med"/>
        </a:ln>
        <a:effectLst>
          <a:prstShdw prst="shdw17" dist="17961" dir="2700000">
            <a:schemeClr val="folHlink">
              <a:gamma/>
              <a:shade val="60000"/>
              <a:invGamma/>
            </a:schemeClr>
          </a:prst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a:ln>
              <a:noFill/>
            </a:ln>
            <a:solidFill>
              <a:srgbClr val="000000"/>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folHlink"/>
          </a:solidFill>
          <a:prstDash val="solid"/>
          <a:round/>
          <a:headEnd type="none" w="med" len="med"/>
          <a:tailEnd type="none" w="med" len="med"/>
        </a:ln>
        <a:effectLst>
          <a:prstShdw prst="shdw17" dist="17961" dir="2700000">
            <a:schemeClr val="folHlink">
              <a:gamma/>
              <a:shade val="60000"/>
              <a:invGamma/>
            </a:schemeClr>
          </a:prst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a:ln>
              <a:noFill/>
            </a:ln>
            <a:solidFill>
              <a:srgbClr val="000000"/>
            </a:solidFill>
            <a:effectLst/>
            <a:latin typeface="Arial" charset="0"/>
            <a:ea typeface="Arial" charset="0"/>
            <a:cs typeface="Arial" charset="0"/>
          </a:defRPr>
        </a:defPPr>
      </a:lstStyle>
    </a:lnDef>
  </a:objectDefaults>
  <a:extraClrSchemeLst>
    <a:extraClrScheme>
      <a:clrScheme name="2_SC_Shanghai_template_16x9 1">
        <a:dk1>
          <a:srgbClr val="000000"/>
        </a:dk1>
        <a:lt1>
          <a:srgbClr val="FFFFFF"/>
        </a:lt1>
        <a:dk2>
          <a:srgbClr val="000000"/>
        </a:dk2>
        <a:lt2>
          <a:srgbClr val="808080"/>
        </a:lt2>
        <a:accent1>
          <a:srgbClr val="00B3EF"/>
        </a:accent1>
        <a:accent2>
          <a:srgbClr val="71BFC5"/>
        </a:accent2>
        <a:accent3>
          <a:srgbClr val="FFFFFF"/>
        </a:accent3>
        <a:accent4>
          <a:srgbClr val="000000"/>
        </a:accent4>
        <a:accent5>
          <a:srgbClr val="AAD6F6"/>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C_Shanghai_template_16x9 2">
        <a:dk1>
          <a:srgbClr val="808080"/>
        </a:dk1>
        <a:lt1>
          <a:srgbClr val="FFFFFF"/>
        </a:lt1>
        <a:dk2>
          <a:srgbClr val="003F69"/>
        </a:dk2>
        <a:lt2>
          <a:srgbClr val="00B2EF"/>
        </a:lt2>
        <a:accent1>
          <a:srgbClr val="00B0DA"/>
        </a:accent1>
        <a:accent2>
          <a:srgbClr val="00A6A0"/>
        </a:accent2>
        <a:accent3>
          <a:srgbClr val="AAAFB9"/>
        </a:accent3>
        <a:accent4>
          <a:srgbClr val="DADADA"/>
        </a:accent4>
        <a:accent5>
          <a:srgbClr val="AAD4EA"/>
        </a:accent5>
        <a:accent6>
          <a:srgbClr val="009691"/>
        </a:accent6>
        <a:hlink>
          <a:srgbClr val="8CC63F"/>
        </a:hlink>
        <a:folHlink>
          <a:srgbClr val="83D1F5"/>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a:noFill/>
        </a:ln>
      </a:spPr>
      <a:bodyPr vert="horz" wrap="square" lIns="91440" tIns="0" rIns="91440" bIns="0" numCol="1" anchor="ctr" anchorCtr="0" compatLnSpc="1">
        <a:prstTxWarp prst="textNoShape">
          <a:avLst/>
        </a:prstTxWarp>
      </a:bodyPr>
      <a:lstStyle>
        <a:defPPr algn="ctr" eaLnBrk="0" fontAlgn="base" hangingPunct="0">
          <a:spcBef>
            <a:spcPct val="0"/>
          </a:spcBef>
          <a:spcAft>
            <a:spcPct val="0"/>
          </a:spcAft>
          <a:defRPr sz="1200" b="1" dirty="0" smtClean="0">
            <a:solidFill>
              <a:srgbClr val="444444"/>
            </a:solidFill>
            <a:latin typeface="Segoe UI" panose="020B0502040204020203" pitchFamily="34" charset="0"/>
            <a:cs typeface="Segoe UI" panose="020B0502040204020203" pitchFamily="34" charset="0"/>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Foundation Master Slides">
  <a:themeElements>
    <a:clrScheme name="Bill &amp; Melinda Gates Foundation Colors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PT Express Template_Feb 14 2014.potx [Read-Only]" id="{B7219BD7-471E-4A9B-AF18-B69EDD1B78E5}" vid="{0A08D436-D1F2-4CBD-A5C4-4B00D6224E5C}"/>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Foundation Master Slides">
  <a:themeElements>
    <a:clrScheme name="Bill &amp; Melinda Gates Foundation Colors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35e5fea5-ae25-4e45-91d2-4b9c0685314c" xsi:nil="true"/>
    <Examples xmlns="35e5fea5-ae25-4e45-91d2-4b9c0685314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D0C928D7FF94D44AD72A09A447E5805" ma:contentTypeVersion="4" ma:contentTypeDescription="Create a new document." ma:contentTypeScope="" ma:versionID="296136aee24fa42a075de58189bb63f5">
  <xsd:schema xmlns:xsd="http://www.w3.org/2001/XMLSchema" xmlns:xs="http://www.w3.org/2001/XMLSchema" xmlns:p="http://schemas.microsoft.com/office/2006/metadata/properties" xmlns:ns2="ba007594-91e8-4b6e-8f24-36acf3984b0d" xmlns:ns3="35e5fea5-ae25-4e45-91d2-4b9c0685314c" targetNamespace="http://schemas.microsoft.com/office/2006/metadata/properties" ma:root="true" ma:fieldsID="79c9c246b1530d3bf9373ae7739272b6" ns2:_="" ns3:_="">
    <xsd:import namespace="ba007594-91e8-4b6e-8f24-36acf3984b0d"/>
    <xsd:import namespace="35e5fea5-ae25-4e45-91d2-4b9c0685314c"/>
    <xsd:element name="properties">
      <xsd:complexType>
        <xsd:sequence>
          <xsd:element name="documentManagement">
            <xsd:complexType>
              <xsd:all>
                <xsd:element ref="ns2:SharedWithUsers" minOccurs="0"/>
                <xsd:element ref="ns2:SharedWithDetails" minOccurs="0"/>
                <xsd:element ref="ns3:Description0" minOccurs="0"/>
                <xsd:element ref="ns3:Exampl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007594-91e8-4b6e-8f24-36acf3984b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e5fea5-ae25-4e45-91d2-4b9c0685314c" elementFormDefault="qualified">
    <xsd:import namespace="http://schemas.microsoft.com/office/2006/documentManagement/types"/>
    <xsd:import namespace="http://schemas.microsoft.com/office/infopath/2007/PartnerControls"/>
    <xsd:element name="Description0" ma:index="10" nillable="true" ma:displayName="Description" ma:internalName="Description0">
      <xsd:simpleType>
        <xsd:restriction base="dms:Text">
          <xsd:maxLength value="255"/>
        </xsd:restriction>
      </xsd:simpleType>
    </xsd:element>
    <xsd:element name="Examples" ma:index="11" nillable="true" ma:displayName="Examples" ma:internalName="Example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5BDFA4-DC1B-4C3E-997A-2946B69FD99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ba007594-91e8-4b6e-8f24-36acf3984b0d"/>
    <ds:schemaRef ds:uri="http://schemas.microsoft.com/office/infopath/2007/PartnerControls"/>
    <ds:schemaRef ds:uri="35e5fea5-ae25-4e45-91d2-4b9c0685314c"/>
    <ds:schemaRef ds:uri="http://www.w3.org/XML/1998/namespace"/>
  </ds:schemaRefs>
</ds:datastoreItem>
</file>

<file path=customXml/itemProps2.xml><?xml version="1.0" encoding="utf-8"?>
<ds:datastoreItem xmlns:ds="http://schemas.openxmlformats.org/officeDocument/2006/customXml" ds:itemID="{82B1532E-CDDC-45D3-A70B-258FEC95D40C}">
  <ds:schemaRefs>
    <ds:schemaRef ds:uri="http://schemas.microsoft.com/sharepoint/v3/contenttype/forms"/>
  </ds:schemaRefs>
</ds:datastoreItem>
</file>

<file path=customXml/itemProps3.xml><?xml version="1.0" encoding="utf-8"?>
<ds:datastoreItem xmlns:ds="http://schemas.openxmlformats.org/officeDocument/2006/customXml" ds:itemID="{6CBC3D78-A65A-49F1-9F67-DAF251AB5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007594-91e8-4b6e-8f24-36acf3984b0d"/>
    <ds:schemaRef ds:uri="35e5fea5-ae25-4e45-91d2-4b9c068531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602</TotalTime>
  <Words>1001</Words>
  <Application>Microsoft Office PowerPoint</Application>
  <PresentationFormat>On-screen Show (16:9)</PresentationFormat>
  <Paragraphs>189</Paragraphs>
  <Slides>17</Slides>
  <Notes>10</Notes>
  <HiddenSlides>0</HiddenSlides>
  <MMClips>0</MMClips>
  <ScaleCrop>false</ScaleCrop>
  <HeadingPairs>
    <vt:vector size="6" baseType="variant">
      <vt:variant>
        <vt:lpstr>Fonts Used</vt:lpstr>
      </vt:variant>
      <vt:variant>
        <vt:i4>19</vt:i4>
      </vt:variant>
      <vt:variant>
        <vt:lpstr>Theme</vt:lpstr>
      </vt:variant>
      <vt:variant>
        <vt:i4>18</vt:i4>
      </vt:variant>
      <vt:variant>
        <vt:lpstr>Slide Titles</vt:lpstr>
      </vt:variant>
      <vt:variant>
        <vt:i4>17</vt:i4>
      </vt:variant>
    </vt:vector>
  </HeadingPairs>
  <TitlesOfParts>
    <vt:vector size="54" baseType="lpstr">
      <vt:lpstr>微软雅黑</vt:lpstr>
      <vt:lpstr>MS PGothic</vt:lpstr>
      <vt:lpstr>MS PGothic</vt:lpstr>
      <vt:lpstr>宋体</vt:lpstr>
      <vt:lpstr>Arial</vt:lpstr>
      <vt:lpstr>Arial  </vt:lpstr>
      <vt:lpstr>Calibri</vt:lpstr>
      <vt:lpstr>Calibri Light</vt:lpstr>
      <vt:lpstr>Corbel</vt:lpstr>
      <vt:lpstr>HelvNeue Light for IBM</vt:lpstr>
      <vt:lpstr>ITCLubalinGraph-Book</vt:lpstr>
      <vt:lpstr>ITCLubalinGraph-Demi</vt:lpstr>
      <vt:lpstr>PF DIN Mono Medium</vt:lpstr>
      <vt:lpstr>Roboto Light</vt:lpstr>
      <vt:lpstr>Segoe</vt:lpstr>
      <vt:lpstr>Segoe UI</vt:lpstr>
      <vt:lpstr>Source Sans Pro</vt:lpstr>
      <vt:lpstr>Times New Roman</vt:lpstr>
      <vt:lpstr>Wingdings</vt:lpstr>
      <vt:lpstr>Foundation Master Slides</vt:lpstr>
      <vt:lpstr>4_SC_Shanghai_template_16x9</vt:lpstr>
      <vt:lpstr>3_SC_Shanghai_template_16x9</vt:lpstr>
      <vt:lpstr>1_Foundation Master Slides</vt:lpstr>
      <vt:lpstr>6_SC_Shanghai_template_16x9</vt:lpstr>
      <vt:lpstr>3_Office Theme</vt:lpstr>
      <vt:lpstr>3_Foundation Master Slides</vt:lpstr>
      <vt:lpstr>2_Office Theme</vt:lpstr>
      <vt:lpstr>8_Foundation Master Slides</vt:lpstr>
      <vt:lpstr>2015-MSMS-BlueTemplate</vt:lpstr>
      <vt:lpstr>7_Foundation Master Slides</vt:lpstr>
      <vt:lpstr>1_Office Theme</vt:lpstr>
      <vt:lpstr>2_Foundation Master Slides</vt:lpstr>
      <vt:lpstr>4_Foundation Master Slides</vt:lpstr>
      <vt:lpstr>6_Office Theme</vt:lpstr>
      <vt:lpstr>12_Office Theme</vt:lpstr>
      <vt:lpstr>5_Foundation Master Slides</vt:lpstr>
      <vt:lpstr>9_Office Theme</vt:lpstr>
      <vt:lpstr>the case for dynamic improvement &amp; Explainability in artificial intelligence (AI) Systems</vt:lpstr>
      <vt:lpstr>PowerPoint Presentation</vt:lpstr>
      <vt:lpstr>The future of AI systems</vt:lpstr>
      <vt:lpstr>PowerPoint Presentation</vt:lpstr>
      <vt:lpstr>PowerPoint Presentation</vt:lpstr>
      <vt:lpstr>PowerPoint Presentation</vt:lpstr>
      <vt:lpstr>PowerPoint Presentation</vt:lpstr>
      <vt:lpstr>PowerPoint Presentation</vt:lpstr>
      <vt:lpstr>PowerPoint Presentation</vt:lpstr>
      <vt:lpstr>Fixing Traffic Congestion in Nairobi with AI: Twende Twende</vt:lpstr>
      <vt:lpstr>PowerPoint Presentation</vt:lpstr>
      <vt:lpstr>Dynamic Improvement in AI: The Neglected Module </vt:lpstr>
      <vt:lpstr>EXPLAINABILITY: Encoding Human Feedback &amp; Intelligent Error Recovery in AI Systems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case for dynamic improvement in ai : reflections on Explainability and trust  </dc:title>
  <dc:creator>Uyi Stewart</dc:creator>
  <cp:lastModifiedBy>Windows User</cp:lastModifiedBy>
  <cp:revision>43</cp:revision>
  <dcterms:created xsi:type="dcterms:W3CDTF">2019-04-13T15:57:41Z</dcterms:created>
  <dcterms:modified xsi:type="dcterms:W3CDTF">2019-04-17T20:34:51Z</dcterms:modified>
</cp:coreProperties>
</file>