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38" r:id="rId5"/>
    <p:sldId id="444" r:id="rId6"/>
    <p:sldId id="441" r:id="rId7"/>
    <p:sldId id="450" r:id="rId8"/>
    <p:sldId id="445" r:id="rId9"/>
    <p:sldId id="453" r:id="rId10"/>
    <p:sldId id="454" r:id="rId11"/>
    <p:sldId id="440" r:id="rId12"/>
    <p:sldId id="455" r:id="rId13"/>
    <p:sldId id="443" r:id="rId14"/>
    <p:sldId id="442" r:id="rId15"/>
    <p:sldId id="452" r:id="rId16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5656"/>
    <a:srgbClr val="B92025"/>
    <a:srgbClr val="259F2C"/>
    <a:srgbClr val="B71B20"/>
    <a:srgbClr val="ADA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17D41-BD43-4C4B-BBC4-03952521C24E}" v="299" dt="2024-10-02T17:46:16.982"/>
  </p1510:revLst>
</p1510:revInfo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/>
    <p:restoredTop sz="72066"/>
  </p:normalViewPr>
  <p:slideViewPr>
    <p:cSldViewPr snapToGrid="0">
      <p:cViewPr varScale="1">
        <p:scale>
          <a:sx n="147" d="100"/>
          <a:sy n="147" d="100"/>
        </p:scale>
        <p:origin x="2252" y="336"/>
      </p:cViewPr>
      <p:guideLst>
        <p:guide orient="horz" pos="1620"/>
        <p:guide pos="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ocker.com/products/docker-desktop/" TargetMode="External"/><Relationship Id="rId1" Type="http://schemas.openxmlformats.org/officeDocument/2006/relationships/hyperlink" Target="https://desktop.github.com/download/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github.com/download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hyperlink" Target="https://www.docker.com/products/docker-desktop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F1F35-5FD3-484A-9F2D-B081368EF828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05888B4-F9C8-AF46-99C7-C5221D252992}">
      <dgm:prSet custT="1"/>
      <dgm:spPr/>
      <dgm:t>
        <a:bodyPr/>
        <a:lstStyle/>
        <a:p>
          <a:r>
            <a:rPr lang="en-US" sz="1400" b="1" dirty="0"/>
            <a:t>Physician-Certified Verbal Autopsy </a:t>
          </a:r>
          <a:br>
            <a:rPr lang="en-US" sz="1400" b="1" dirty="0"/>
          </a:br>
          <a:r>
            <a:rPr lang="en-US" sz="1400" b="1" dirty="0"/>
            <a:t>(PCVA)</a:t>
          </a:r>
          <a:endParaRPr lang="en-US" sz="1400" dirty="0"/>
        </a:p>
      </dgm:t>
    </dgm:pt>
    <dgm:pt modelId="{740E9B56-C30D-9B4F-9464-72507F99BF34}" type="parTrans" cxnId="{057A75A1-5CEE-6A4D-A255-33ED7F51B286}">
      <dgm:prSet/>
      <dgm:spPr/>
      <dgm:t>
        <a:bodyPr/>
        <a:lstStyle/>
        <a:p>
          <a:endParaRPr lang="en-US" sz="5400"/>
        </a:p>
      </dgm:t>
    </dgm:pt>
    <dgm:pt modelId="{09A56A74-507D-D74C-ACB4-F88FF638A986}" type="sibTrans" cxnId="{057A75A1-5CEE-6A4D-A255-33ED7F51B286}">
      <dgm:prSet/>
      <dgm:spPr/>
      <dgm:t>
        <a:bodyPr/>
        <a:lstStyle/>
        <a:p>
          <a:endParaRPr lang="en-US" sz="5400"/>
        </a:p>
      </dgm:t>
    </dgm:pt>
    <dgm:pt modelId="{35E59D18-7BC5-7D4A-9FFB-75FD562E1280}">
      <dgm:prSet custT="1"/>
      <dgm:spPr/>
      <dgm:t>
        <a:bodyPr/>
        <a:lstStyle/>
        <a:p>
          <a:r>
            <a:rPr lang="en-US" sz="1400" dirty="0"/>
            <a:t>Computer-Coded Verbal Autopsy</a:t>
          </a:r>
        </a:p>
        <a:p>
          <a:r>
            <a:rPr lang="en-US" sz="1400" dirty="0"/>
            <a:t>(CCVA)</a:t>
          </a:r>
        </a:p>
      </dgm:t>
    </dgm:pt>
    <dgm:pt modelId="{18A583E1-D976-B94E-9EB7-DACF66CA8F58}" type="parTrans" cxnId="{09C7C0A8-D5F0-9649-BC09-F6C45353D41C}">
      <dgm:prSet/>
      <dgm:spPr/>
      <dgm:t>
        <a:bodyPr/>
        <a:lstStyle/>
        <a:p>
          <a:endParaRPr lang="en-US" sz="5400"/>
        </a:p>
      </dgm:t>
    </dgm:pt>
    <dgm:pt modelId="{6559DADD-C74A-8845-A5AD-ABA6CB720421}" type="sibTrans" cxnId="{09C7C0A8-D5F0-9649-BC09-F6C45353D41C}">
      <dgm:prSet/>
      <dgm:spPr/>
      <dgm:t>
        <a:bodyPr/>
        <a:lstStyle/>
        <a:p>
          <a:endParaRPr lang="en-US" sz="5400"/>
        </a:p>
      </dgm:t>
    </dgm:pt>
    <dgm:pt modelId="{F1B76C54-E3C0-E345-9E1F-294BBF6EFB4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accent1"/>
              </a:solidFill>
            </a:rPr>
            <a:t>Provides structured and efficient workflow for clinicians and supervisors to enter </a:t>
          </a:r>
          <a:r>
            <a:rPr lang="en-US" sz="1400" b="1" dirty="0" err="1">
              <a:solidFill>
                <a:schemeClr val="accent1"/>
              </a:solidFill>
            </a:rPr>
            <a:t>CoD</a:t>
          </a:r>
          <a:endParaRPr lang="en-US" sz="1400" dirty="0"/>
        </a:p>
      </dgm:t>
    </dgm:pt>
    <dgm:pt modelId="{4987CD2A-BE60-8040-8388-9B95565CCD2F}" type="parTrans" cxnId="{E251E16F-4A61-FA45-B607-F431AC1AB5A7}">
      <dgm:prSet/>
      <dgm:spPr/>
      <dgm:t>
        <a:bodyPr/>
        <a:lstStyle/>
        <a:p>
          <a:endParaRPr lang="en-US" sz="5400"/>
        </a:p>
      </dgm:t>
    </dgm:pt>
    <dgm:pt modelId="{037D7712-14ED-F641-A3E6-398D2543264A}" type="sibTrans" cxnId="{E251E16F-4A61-FA45-B607-F431AC1AB5A7}">
      <dgm:prSet/>
      <dgm:spPr/>
      <dgm:t>
        <a:bodyPr/>
        <a:lstStyle/>
        <a:p>
          <a:endParaRPr lang="en-US" sz="5400"/>
        </a:p>
      </dgm:t>
    </dgm:pt>
    <dgm:pt modelId="{7F507603-4339-484C-A0AA-08CBD76FC11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>
              <a:solidFill>
                <a:schemeClr val="accent1"/>
              </a:solidFill>
            </a:rPr>
            <a:t>Integrated the following software packages to determine the </a:t>
          </a:r>
          <a:r>
            <a:rPr lang="en-US" sz="1400" b="1" dirty="0" err="1">
              <a:solidFill>
                <a:schemeClr val="accent1"/>
              </a:solidFill>
            </a:rPr>
            <a:t>CoD</a:t>
          </a:r>
          <a:endParaRPr lang="en-US" sz="1400" dirty="0"/>
        </a:p>
      </dgm:t>
    </dgm:pt>
    <dgm:pt modelId="{066FAAE6-C94E-A841-8074-851E14E36DF0}" type="parTrans" cxnId="{F3A51D9B-4FDC-7D49-8E0A-2FBE7A274345}">
      <dgm:prSet/>
      <dgm:spPr/>
      <dgm:t>
        <a:bodyPr/>
        <a:lstStyle/>
        <a:p>
          <a:endParaRPr lang="en-US" sz="5400"/>
        </a:p>
      </dgm:t>
    </dgm:pt>
    <dgm:pt modelId="{F3E9DBA9-F97A-684A-90C6-F6F6738FF770}" type="sibTrans" cxnId="{F3A51D9B-4FDC-7D49-8E0A-2FBE7A274345}">
      <dgm:prSet/>
      <dgm:spPr/>
      <dgm:t>
        <a:bodyPr/>
        <a:lstStyle/>
        <a:p>
          <a:endParaRPr lang="en-US" sz="5400"/>
        </a:p>
      </dgm:t>
    </dgm:pt>
    <dgm:pt modelId="{6BA6C51C-3CF2-1847-984A-C71BDB446036}">
      <dgm:prSet custT="1"/>
      <dgm:spPr/>
      <dgm:t>
        <a:bodyPr/>
        <a:lstStyle/>
        <a:p>
          <a:r>
            <a:rPr lang="en-US" sz="1400" b="1" dirty="0" err="1">
              <a:solidFill>
                <a:schemeClr val="accent1"/>
              </a:solidFill>
            </a:rPr>
            <a:t>InterVA</a:t>
          </a:r>
          <a:endParaRPr lang="en-US" sz="1400" b="1" dirty="0">
            <a:solidFill>
              <a:schemeClr val="accent1"/>
            </a:solidFill>
          </a:endParaRPr>
        </a:p>
      </dgm:t>
    </dgm:pt>
    <dgm:pt modelId="{A47421DB-7AF5-7440-9FD4-C0CA276715EC}" type="parTrans" cxnId="{CB468F91-8A55-E547-B1D8-A3BCD3691DFD}">
      <dgm:prSet/>
      <dgm:spPr/>
      <dgm:t>
        <a:bodyPr/>
        <a:lstStyle/>
        <a:p>
          <a:endParaRPr lang="en-US" sz="5400"/>
        </a:p>
      </dgm:t>
    </dgm:pt>
    <dgm:pt modelId="{B3F5B4F0-11AB-D54F-9047-0CFDC51EE5BD}" type="sibTrans" cxnId="{CB468F91-8A55-E547-B1D8-A3BCD3691DFD}">
      <dgm:prSet/>
      <dgm:spPr/>
      <dgm:t>
        <a:bodyPr/>
        <a:lstStyle/>
        <a:p>
          <a:endParaRPr lang="en-US" sz="5400"/>
        </a:p>
      </dgm:t>
    </dgm:pt>
    <dgm:pt modelId="{9BAFCE37-BB03-7147-A04E-4F8BD8A1709F}">
      <dgm:prSet custT="1"/>
      <dgm:spPr/>
      <dgm:t>
        <a:bodyPr/>
        <a:lstStyle/>
        <a:p>
          <a:r>
            <a:rPr lang="en-US" sz="1400" b="1" dirty="0" err="1">
              <a:solidFill>
                <a:schemeClr val="accent1"/>
              </a:solidFill>
            </a:rPr>
            <a:t>InsilicoVA</a:t>
          </a:r>
          <a:endParaRPr lang="en-US" sz="1400" b="1" dirty="0">
            <a:solidFill>
              <a:schemeClr val="accent1"/>
            </a:solidFill>
          </a:endParaRPr>
        </a:p>
      </dgm:t>
    </dgm:pt>
    <dgm:pt modelId="{1788EFFD-DE3F-0942-BDE4-EDE18568E8DA}" type="parTrans" cxnId="{A9B4FB05-DEC7-754D-A634-FFB74DFC5BD0}">
      <dgm:prSet/>
      <dgm:spPr/>
      <dgm:t>
        <a:bodyPr/>
        <a:lstStyle/>
        <a:p>
          <a:endParaRPr lang="en-US" sz="5400"/>
        </a:p>
      </dgm:t>
    </dgm:pt>
    <dgm:pt modelId="{1C08A702-B896-6B4F-B744-08987EA30421}" type="sibTrans" cxnId="{A9B4FB05-DEC7-754D-A634-FFB74DFC5BD0}">
      <dgm:prSet/>
      <dgm:spPr/>
      <dgm:t>
        <a:bodyPr/>
        <a:lstStyle/>
        <a:p>
          <a:endParaRPr lang="en-US" sz="5400"/>
        </a:p>
      </dgm:t>
    </dgm:pt>
    <dgm:pt modelId="{9F201F2D-53B8-9D46-B303-82C60EEC1F3B}">
      <dgm:prSet custT="1"/>
      <dgm:spPr/>
      <dgm:t>
        <a:bodyPr/>
        <a:lstStyle/>
        <a:p>
          <a:r>
            <a:rPr lang="en-US" sz="1400" b="1">
              <a:solidFill>
                <a:schemeClr val="accent1"/>
              </a:solidFill>
            </a:rPr>
            <a:t>SmartVA</a:t>
          </a:r>
          <a:endParaRPr lang="en-US" sz="1400" b="1" dirty="0">
            <a:solidFill>
              <a:schemeClr val="accent1"/>
            </a:solidFill>
          </a:endParaRPr>
        </a:p>
      </dgm:t>
    </dgm:pt>
    <dgm:pt modelId="{27E8BFD6-7808-7541-BA39-8040EF029F6B}" type="parTrans" cxnId="{9F8B770A-ACF3-5C4D-BCDF-6EB0B8B8770E}">
      <dgm:prSet/>
      <dgm:spPr/>
      <dgm:t>
        <a:bodyPr/>
        <a:lstStyle/>
        <a:p>
          <a:endParaRPr lang="en-US" sz="5400"/>
        </a:p>
      </dgm:t>
    </dgm:pt>
    <dgm:pt modelId="{2F173C7E-671C-DC4F-9760-A8EB09A5157B}" type="sibTrans" cxnId="{9F8B770A-ACF3-5C4D-BCDF-6EB0B8B8770E}">
      <dgm:prSet/>
      <dgm:spPr/>
      <dgm:t>
        <a:bodyPr/>
        <a:lstStyle/>
        <a:p>
          <a:endParaRPr lang="en-US" sz="5400"/>
        </a:p>
      </dgm:t>
    </dgm:pt>
    <dgm:pt modelId="{7E721B4D-B192-DD41-B83E-D88FFA3760CE}" type="pres">
      <dgm:prSet presAssocID="{84EF1F35-5FD3-484A-9F2D-B081368EF828}" presName="Name0" presStyleCnt="0">
        <dgm:presLayoutVars>
          <dgm:dir/>
          <dgm:animLvl val="lvl"/>
          <dgm:resizeHandles val="exact"/>
        </dgm:presLayoutVars>
      </dgm:prSet>
      <dgm:spPr/>
    </dgm:pt>
    <dgm:pt modelId="{732BFE1B-82A2-554A-8E27-3EF78BDC4026}" type="pres">
      <dgm:prSet presAssocID="{505888B4-F9C8-AF46-99C7-C5221D252992}" presName="composite" presStyleCnt="0"/>
      <dgm:spPr/>
    </dgm:pt>
    <dgm:pt modelId="{F25E60E0-1AB2-D743-BDBF-42B882124E20}" type="pres">
      <dgm:prSet presAssocID="{505888B4-F9C8-AF46-99C7-C5221D252992}" presName="parTx" presStyleLbl="alignNode1" presStyleIdx="0" presStyleCnt="2" custScaleX="53277" custLinFactNeighborX="23010" custLinFactNeighborY="2701">
        <dgm:presLayoutVars>
          <dgm:chMax val="0"/>
          <dgm:chPref val="0"/>
          <dgm:bulletEnabled val="1"/>
        </dgm:presLayoutVars>
      </dgm:prSet>
      <dgm:spPr/>
    </dgm:pt>
    <dgm:pt modelId="{B9172EAB-7AB8-924A-B1B9-A72F12C9AEBD}" type="pres">
      <dgm:prSet presAssocID="{505888B4-F9C8-AF46-99C7-C5221D252992}" presName="desTx" presStyleLbl="alignAccFollowNode1" presStyleIdx="0" presStyleCnt="2">
        <dgm:presLayoutVars>
          <dgm:bulletEnabled val="1"/>
        </dgm:presLayoutVars>
      </dgm:prSet>
      <dgm:spPr/>
    </dgm:pt>
    <dgm:pt modelId="{719D2466-C8C0-574D-B667-B63732A02824}" type="pres">
      <dgm:prSet presAssocID="{09A56A74-507D-D74C-ACB4-F88FF638A986}" presName="space" presStyleCnt="0"/>
      <dgm:spPr/>
    </dgm:pt>
    <dgm:pt modelId="{C3FF4157-2940-3141-B712-927818299512}" type="pres">
      <dgm:prSet presAssocID="{35E59D18-7BC5-7D4A-9FFB-75FD562E1280}" presName="composite" presStyleCnt="0"/>
      <dgm:spPr/>
    </dgm:pt>
    <dgm:pt modelId="{A6DEC5BD-988E-D940-AD13-9F9924399F86}" type="pres">
      <dgm:prSet presAssocID="{35E59D18-7BC5-7D4A-9FFB-75FD562E1280}" presName="parTx" presStyleLbl="alignNode1" presStyleIdx="1" presStyleCnt="2" custScaleX="53707" custLinFactNeighborX="18916" custLinFactNeighborY="1474">
        <dgm:presLayoutVars>
          <dgm:chMax val="0"/>
          <dgm:chPref val="0"/>
          <dgm:bulletEnabled val="1"/>
        </dgm:presLayoutVars>
      </dgm:prSet>
      <dgm:spPr/>
    </dgm:pt>
    <dgm:pt modelId="{2FBFC9C1-425A-154A-8C2F-C34DE786EB1A}" type="pres">
      <dgm:prSet presAssocID="{35E59D18-7BC5-7D4A-9FFB-75FD562E1280}" presName="desTx" presStyleLbl="alignAccFollowNode1" presStyleIdx="1" presStyleCnt="2" custScaleX="95644" custLinFactNeighborX="-2148">
        <dgm:presLayoutVars>
          <dgm:bulletEnabled val="1"/>
        </dgm:presLayoutVars>
      </dgm:prSet>
      <dgm:spPr/>
    </dgm:pt>
  </dgm:ptLst>
  <dgm:cxnLst>
    <dgm:cxn modelId="{A9B4FB05-DEC7-754D-A634-FFB74DFC5BD0}" srcId="{7F507603-4339-484C-A0AA-08CBD76FC11D}" destId="{9BAFCE37-BB03-7147-A04E-4F8BD8A1709F}" srcOrd="1" destOrd="0" parTransId="{1788EFFD-DE3F-0942-BDE4-EDE18568E8DA}" sibTransId="{1C08A702-B896-6B4F-B744-08987EA30421}"/>
    <dgm:cxn modelId="{9F8B770A-ACF3-5C4D-BCDF-6EB0B8B8770E}" srcId="{7F507603-4339-484C-A0AA-08CBD76FC11D}" destId="{9F201F2D-53B8-9D46-B303-82C60EEC1F3B}" srcOrd="2" destOrd="0" parTransId="{27E8BFD6-7808-7541-BA39-8040EF029F6B}" sibTransId="{2F173C7E-671C-DC4F-9760-A8EB09A5157B}"/>
    <dgm:cxn modelId="{733D821D-0CF8-D24B-A5FE-FE60555D758D}" type="presOf" srcId="{35E59D18-7BC5-7D4A-9FFB-75FD562E1280}" destId="{A6DEC5BD-988E-D940-AD13-9F9924399F86}" srcOrd="0" destOrd="0" presId="urn:microsoft.com/office/officeart/2005/8/layout/hList1"/>
    <dgm:cxn modelId="{44430847-D0F2-0947-869D-F2176A025C51}" type="presOf" srcId="{84EF1F35-5FD3-484A-9F2D-B081368EF828}" destId="{7E721B4D-B192-DD41-B83E-D88FFA3760CE}" srcOrd="0" destOrd="0" presId="urn:microsoft.com/office/officeart/2005/8/layout/hList1"/>
    <dgm:cxn modelId="{E251E16F-4A61-FA45-B607-F431AC1AB5A7}" srcId="{505888B4-F9C8-AF46-99C7-C5221D252992}" destId="{F1B76C54-E3C0-E345-9E1F-294BBF6EFB40}" srcOrd="0" destOrd="0" parTransId="{4987CD2A-BE60-8040-8388-9B95565CCD2F}" sibTransId="{037D7712-14ED-F641-A3E6-398D2543264A}"/>
    <dgm:cxn modelId="{2C694C79-EA34-3246-A81E-C3E1B85E3CAA}" type="presOf" srcId="{505888B4-F9C8-AF46-99C7-C5221D252992}" destId="{F25E60E0-1AB2-D743-BDBF-42B882124E20}" srcOrd="0" destOrd="0" presId="urn:microsoft.com/office/officeart/2005/8/layout/hList1"/>
    <dgm:cxn modelId="{5BD3BB59-F0E8-7148-AC9F-BBF737D2ADFC}" type="presOf" srcId="{7F507603-4339-484C-A0AA-08CBD76FC11D}" destId="{2FBFC9C1-425A-154A-8C2F-C34DE786EB1A}" srcOrd="0" destOrd="0" presId="urn:microsoft.com/office/officeart/2005/8/layout/hList1"/>
    <dgm:cxn modelId="{CB468F91-8A55-E547-B1D8-A3BCD3691DFD}" srcId="{7F507603-4339-484C-A0AA-08CBD76FC11D}" destId="{6BA6C51C-3CF2-1847-984A-C71BDB446036}" srcOrd="0" destOrd="0" parTransId="{A47421DB-7AF5-7440-9FD4-C0CA276715EC}" sibTransId="{B3F5B4F0-11AB-D54F-9047-0CFDC51EE5BD}"/>
    <dgm:cxn modelId="{42B2A694-2B20-D844-829C-36AA61DAF74B}" type="presOf" srcId="{9BAFCE37-BB03-7147-A04E-4F8BD8A1709F}" destId="{2FBFC9C1-425A-154A-8C2F-C34DE786EB1A}" srcOrd="0" destOrd="2" presId="urn:microsoft.com/office/officeart/2005/8/layout/hList1"/>
    <dgm:cxn modelId="{F3A51D9B-4FDC-7D49-8E0A-2FBE7A274345}" srcId="{35E59D18-7BC5-7D4A-9FFB-75FD562E1280}" destId="{7F507603-4339-484C-A0AA-08CBD76FC11D}" srcOrd="0" destOrd="0" parTransId="{066FAAE6-C94E-A841-8074-851E14E36DF0}" sibTransId="{F3E9DBA9-F97A-684A-90C6-F6F6738FF770}"/>
    <dgm:cxn modelId="{057A75A1-5CEE-6A4D-A255-33ED7F51B286}" srcId="{84EF1F35-5FD3-484A-9F2D-B081368EF828}" destId="{505888B4-F9C8-AF46-99C7-C5221D252992}" srcOrd="0" destOrd="0" parTransId="{740E9B56-C30D-9B4F-9464-72507F99BF34}" sibTransId="{09A56A74-507D-D74C-ACB4-F88FF638A986}"/>
    <dgm:cxn modelId="{EB96D8A4-2FDE-E348-877B-AF3E1F04FB0E}" type="presOf" srcId="{9F201F2D-53B8-9D46-B303-82C60EEC1F3B}" destId="{2FBFC9C1-425A-154A-8C2F-C34DE786EB1A}" srcOrd="0" destOrd="3" presId="urn:microsoft.com/office/officeart/2005/8/layout/hList1"/>
    <dgm:cxn modelId="{09C7C0A8-D5F0-9649-BC09-F6C45353D41C}" srcId="{84EF1F35-5FD3-484A-9F2D-B081368EF828}" destId="{35E59D18-7BC5-7D4A-9FFB-75FD562E1280}" srcOrd="1" destOrd="0" parTransId="{18A583E1-D976-B94E-9EB7-DACF66CA8F58}" sibTransId="{6559DADD-C74A-8845-A5AD-ABA6CB720421}"/>
    <dgm:cxn modelId="{43F89FCB-997C-0741-86F7-221D55AE4E6D}" type="presOf" srcId="{6BA6C51C-3CF2-1847-984A-C71BDB446036}" destId="{2FBFC9C1-425A-154A-8C2F-C34DE786EB1A}" srcOrd="0" destOrd="1" presId="urn:microsoft.com/office/officeart/2005/8/layout/hList1"/>
    <dgm:cxn modelId="{F23EDFF8-F56E-7648-BF0D-0660AD008DAD}" type="presOf" srcId="{F1B76C54-E3C0-E345-9E1F-294BBF6EFB40}" destId="{B9172EAB-7AB8-924A-B1B9-A72F12C9AEBD}" srcOrd="0" destOrd="0" presId="urn:microsoft.com/office/officeart/2005/8/layout/hList1"/>
    <dgm:cxn modelId="{D0144DAF-018E-394C-9354-D3F67CF766F6}" type="presParOf" srcId="{7E721B4D-B192-DD41-B83E-D88FFA3760CE}" destId="{732BFE1B-82A2-554A-8E27-3EF78BDC4026}" srcOrd="0" destOrd="0" presId="urn:microsoft.com/office/officeart/2005/8/layout/hList1"/>
    <dgm:cxn modelId="{48DFDB67-0100-7640-93AB-686844DA8C0E}" type="presParOf" srcId="{732BFE1B-82A2-554A-8E27-3EF78BDC4026}" destId="{F25E60E0-1AB2-D743-BDBF-42B882124E20}" srcOrd="0" destOrd="0" presId="urn:microsoft.com/office/officeart/2005/8/layout/hList1"/>
    <dgm:cxn modelId="{9B44300C-D384-2B45-9980-6F4DCBE5E57D}" type="presParOf" srcId="{732BFE1B-82A2-554A-8E27-3EF78BDC4026}" destId="{B9172EAB-7AB8-924A-B1B9-A72F12C9AEBD}" srcOrd="1" destOrd="0" presId="urn:microsoft.com/office/officeart/2005/8/layout/hList1"/>
    <dgm:cxn modelId="{4E218DE9-B5DF-2F49-8867-AA7E66032CE9}" type="presParOf" srcId="{7E721B4D-B192-DD41-B83E-D88FFA3760CE}" destId="{719D2466-C8C0-574D-B667-B63732A02824}" srcOrd="1" destOrd="0" presId="urn:microsoft.com/office/officeart/2005/8/layout/hList1"/>
    <dgm:cxn modelId="{9571BD81-E862-3842-9510-B6A373940072}" type="presParOf" srcId="{7E721B4D-B192-DD41-B83E-D88FFA3760CE}" destId="{C3FF4157-2940-3141-B712-927818299512}" srcOrd="2" destOrd="0" presId="urn:microsoft.com/office/officeart/2005/8/layout/hList1"/>
    <dgm:cxn modelId="{E1DD5DDF-123B-2B4C-917E-81872D7614A5}" type="presParOf" srcId="{C3FF4157-2940-3141-B712-927818299512}" destId="{A6DEC5BD-988E-D940-AD13-9F9924399F86}" srcOrd="0" destOrd="0" presId="urn:microsoft.com/office/officeart/2005/8/layout/hList1"/>
    <dgm:cxn modelId="{99EB6979-0175-E747-A84E-0F3CF6553C94}" type="presParOf" srcId="{C3FF4157-2940-3141-B712-927818299512}" destId="{2FBFC9C1-425A-154A-8C2F-C34DE786E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C49D5-0B14-4B7D-B81C-8CDA88E3E1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90302-9C19-422F-B5BB-35FC36A66D11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Github desktop</a:t>
          </a:r>
          <a:endParaRPr lang="en-US"/>
        </a:p>
      </dgm:t>
    </dgm:pt>
    <dgm:pt modelId="{1BFAC2A6-EA02-4627-A1E2-867CD660AB57}" type="parTrans" cxnId="{A4F18818-BD78-43DE-A758-4305C4A5CE4C}">
      <dgm:prSet/>
      <dgm:spPr/>
      <dgm:t>
        <a:bodyPr/>
        <a:lstStyle/>
        <a:p>
          <a:endParaRPr lang="en-US"/>
        </a:p>
      </dgm:t>
    </dgm:pt>
    <dgm:pt modelId="{317A67DA-A849-4B68-A3DA-5344DDA71BEF}" type="sibTrans" cxnId="{A4F18818-BD78-43DE-A758-4305C4A5CE4C}">
      <dgm:prSet/>
      <dgm:spPr/>
      <dgm:t>
        <a:bodyPr/>
        <a:lstStyle/>
        <a:p>
          <a:endParaRPr lang="en-US"/>
        </a:p>
      </dgm:t>
    </dgm:pt>
    <dgm:pt modelId="{9C384CB2-6C50-475C-B932-BEE4879884D2}">
      <dgm:prSet/>
      <dgm:spPr/>
      <dgm:t>
        <a:bodyPr/>
        <a:lstStyle/>
        <a:p>
          <a:r>
            <a:rPr lang="en-US" dirty="0"/>
            <a:t>Install Git and GUI for downloading source from source repository</a:t>
          </a:r>
        </a:p>
      </dgm:t>
    </dgm:pt>
    <dgm:pt modelId="{D07F22F8-CA6C-4BD2-B968-EC2991A1F1D8}" type="parTrans" cxnId="{8079150C-C375-4519-9239-C1DD499B6D13}">
      <dgm:prSet/>
      <dgm:spPr/>
      <dgm:t>
        <a:bodyPr/>
        <a:lstStyle/>
        <a:p>
          <a:endParaRPr lang="en-US"/>
        </a:p>
      </dgm:t>
    </dgm:pt>
    <dgm:pt modelId="{CAD545BC-F11F-4315-B02C-73277DB0B283}" type="sibTrans" cxnId="{8079150C-C375-4519-9239-C1DD499B6D13}">
      <dgm:prSet/>
      <dgm:spPr/>
      <dgm:t>
        <a:bodyPr/>
        <a:lstStyle/>
        <a:p>
          <a:endParaRPr lang="en-US"/>
        </a:p>
      </dgm:t>
    </dgm:pt>
    <dgm:pt modelId="{7FC4BFFB-39DE-4EBA-A352-427E4F5B42F5}">
      <dgm:prSet/>
      <dgm:spPr/>
      <dgm:t>
        <a:bodyPr/>
        <a:lstStyle/>
        <a:p>
          <a:r>
            <a:rPr lang="en-US" dirty="0"/>
            <a:t>Allow developers to share / collaborate on code projects</a:t>
          </a:r>
        </a:p>
      </dgm:t>
    </dgm:pt>
    <dgm:pt modelId="{1D3B0113-E3C3-441A-9CA8-C0DD8A4411B1}" type="parTrans" cxnId="{B33E8C69-8C91-44CD-84C8-CF871DAA9756}">
      <dgm:prSet/>
      <dgm:spPr/>
      <dgm:t>
        <a:bodyPr/>
        <a:lstStyle/>
        <a:p>
          <a:endParaRPr lang="en-US"/>
        </a:p>
      </dgm:t>
    </dgm:pt>
    <dgm:pt modelId="{5292E39F-C634-4279-8279-43F50F2C648A}" type="sibTrans" cxnId="{B33E8C69-8C91-44CD-84C8-CF871DAA9756}">
      <dgm:prSet/>
      <dgm:spPr/>
      <dgm:t>
        <a:bodyPr/>
        <a:lstStyle/>
        <a:p>
          <a:endParaRPr lang="en-US"/>
        </a:p>
      </dgm:t>
    </dgm:pt>
    <dgm:pt modelId="{4BE3F001-6363-4FB8-9D36-DD458D07C0B3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Docker desktop</a:t>
          </a:r>
          <a:endParaRPr lang="en-US"/>
        </a:p>
      </dgm:t>
    </dgm:pt>
    <dgm:pt modelId="{F84B96ED-B0DF-4E20-A369-214D814A6B40}" type="parTrans" cxnId="{364B3CDE-9B23-42B2-A30D-6D35C41D1188}">
      <dgm:prSet/>
      <dgm:spPr/>
      <dgm:t>
        <a:bodyPr/>
        <a:lstStyle/>
        <a:p>
          <a:endParaRPr lang="en-US"/>
        </a:p>
      </dgm:t>
    </dgm:pt>
    <dgm:pt modelId="{F5D09EA7-FF0A-49A4-B84B-395875DB3C2C}" type="sibTrans" cxnId="{364B3CDE-9B23-42B2-A30D-6D35C41D1188}">
      <dgm:prSet/>
      <dgm:spPr/>
      <dgm:t>
        <a:bodyPr/>
        <a:lstStyle/>
        <a:p>
          <a:endParaRPr lang="en-US"/>
        </a:p>
      </dgm:t>
    </dgm:pt>
    <dgm:pt modelId="{65905589-450D-4622-842E-2DD0550C55F8}">
      <dgm:prSet/>
      <dgm:spPr/>
      <dgm:t>
        <a:bodyPr/>
        <a:lstStyle/>
        <a:p>
          <a:r>
            <a:rPr lang="en-US" dirty="0"/>
            <a:t>Tool for building and running docker images. EasyVA is designed to run using docker containers</a:t>
          </a:r>
        </a:p>
      </dgm:t>
    </dgm:pt>
    <dgm:pt modelId="{8055CD2C-0B9B-440A-B57F-E6E1A486B74F}" type="parTrans" cxnId="{5FE15670-ADE8-4BBF-B32D-D716A7C5AC24}">
      <dgm:prSet/>
      <dgm:spPr/>
      <dgm:t>
        <a:bodyPr/>
        <a:lstStyle/>
        <a:p>
          <a:endParaRPr lang="en-US"/>
        </a:p>
      </dgm:t>
    </dgm:pt>
    <dgm:pt modelId="{CA76CA81-3A4E-4011-9E26-D9CC45082FAD}" type="sibTrans" cxnId="{5FE15670-ADE8-4BBF-B32D-D716A7C5AC24}">
      <dgm:prSet/>
      <dgm:spPr/>
      <dgm:t>
        <a:bodyPr/>
        <a:lstStyle/>
        <a:p>
          <a:endParaRPr lang="en-US"/>
        </a:p>
      </dgm:t>
    </dgm:pt>
    <dgm:pt modelId="{B9EF0D8A-CBFA-4403-95B0-1D0B531C7F76}" type="pres">
      <dgm:prSet presAssocID="{099C49D5-0B14-4B7D-B81C-8CDA88E3E195}" presName="root" presStyleCnt="0">
        <dgm:presLayoutVars>
          <dgm:dir/>
          <dgm:resizeHandles val="exact"/>
        </dgm:presLayoutVars>
      </dgm:prSet>
      <dgm:spPr/>
    </dgm:pt>
    <dgm:pt modelId="{BBF193E1-CF7F-47D9-AE9F-265CB16EFC13}" type="pres">
      <dgm:prSet presAssocID="{3CC90302-9C19-422F-B5BB-35FC36A66D11}" presName="compNode" presStyleCnt="0"/>
      <dgm:spPr/>
    </dgm:pt>
    <dgm:pt modelId="{DD40791A-0508-4440-A83D-765D155596EF}" type="pres">
      <dgm:prSet presAssocID="{3CC90302-9C19-422F-B5BB-35FC36A66D11}" presName="bgRect" presStyleLbl="bgShp" presStyleIdx="0" presStyleCnt="2"/>
      <dgm:spPr/>
    </dgm:pt>
    <dgm:pt modelId="{9EAF6C95-D273-414F-BD34-E5E16F59313C}" type="pres">
      <dgm:prSet presAssocID="{3CC90302-9C19-422F-B5BB-35FC36A66D1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A327D362-3EC4-4E8C-813E-6150774629C1}" type="pres">
      <dgm:prSet presAssocID="{3CC90302-9C19-422F-B5BB-35FC36A66D11}" presName="spaceRect" presStyleCnt="0"/>
      <dgm:spPr/>
    </dgm:pt>
    <dgm:pt modelId="{5F91F3F1-6D11-4664-851B-5371D9C659AC}" type="pres">
      <dgm:prSet presAssocID="{3CC90302-9C19-422F-B5BB-35FC36A66D11}" presName="parTx" presStyleLbl="revTx" presStyleIdx="0" presStyleCnt="4">
        <dgm:presLayoutVars>
          <dgm:chMax val="0"/>
          <dgm:chPref val="0"/>
        </dgm:presLayoutVars>
      </dgm:prSet>
      <dgm:spPr/>
    </dgm:pt>
    <dgm:pt modelId="{02213D8A-C912-4EE9-A865-7283FB26758B}" type="pres">
      <dgm:prSet presAssocID="{3CC90302-9C19-422F-B5BB-35FC36A66D11}" presName="desTx" presStyleLbl="revTx" presStyleIdx="1" presStyleCnt="4" custLinFactNeighborX="-6490">
        <dgm:presLayoutVars/>
      </dgm:prSet>
      <dgm:spPr/>
    </dgm:pt>
    <dgm:pt modelId="{8BDB0F12-10B5-412D-9B0B-AA094C8ED909}" type="pres">
      <dgm:prSet presAssocID="{317A67DA-A849-4B68-A3DA-5344DDA71BEF}" presName="sibTrans" presStyleCnt="0"/>
      <dgm:spPr/>
    </dgm:pt>
    <dgm:pt modelId="{381BE254-2A89-4869-9F1B-2B9C29B3CB3B}" type="pres">
      <dgm:prSet presAssocID="{4BE3F001-6363-4FB8-9D36-DD458D07C0B3}" presName="compNode" presStyleCnt="0"/>
      <dgm:spPr/>
    </dgm:pt>
    <dgm:pt modelId="{24FDE4F7-1FE8-4045-9102-40C568691770}" type="pres">
      <dgm:prSet presAssocID="{4BE3F001-6363-4FB8-9D36-DD458D07C0B3}" presName="bgRect" presStyleLbl="bgShp" presStyleIdx="1" presStyleCnt="2"/>
      <dgm:spPr/>
    </dgm:pt>
    <dgm:pt modelId="{8947659F-CC7A-45AE-A9C5-F04C77B4469A}" type="pres">
      <dgm:prSet presAssocID="{4BE3F001-6363-4FB8-9D36-DD458D07C0B3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655F300D-ACB9-47F3-9E0C-758FABA12293}" type="pres">
      <dgm:prSet presAssocID="{4BE3F001-6363-4FB8-9D36-DD458D07C0B3}" presName="spaceRect" presStyleCnt="0"/>
      <dgm:spPr/>
    </dgm:pt>
    <dgm:pt modelId="{3F47289A-DFCD-4E5C-AD63-7C2C638591C5}" type="pres">
      <dgm:prSet presAssocID="{4BE3F001-6363-4FB8-9D36-DD458D07C0B3}" presName="parTx" presStyleLbl="revTx" presStyleIdx="2" presStyleCnt="4">
        <dgm:presLayoutVars>
          <dgm:chMax val="0"/>
          <dgm:chPref val="0"/>
        </dgm:presLayoutVars>
      </dgm:prSet>
      <dgm:spPr/>
    </dgm:pt>
    <dgm:pt modelId="{42013BA5-488D-4F8E-BBE9-77179A316A4A}" type="pres">
      <dgm:prSet presAssocID="{4BE3F001-6363-4FB8-9D36-DD458D07C0B3}" presName="desTx" presStyleLbl="revTx" presStyleIdx="3" presStyleCnt="4" custScaleX="100001" custLinFactNeighborX="-6490">
        <dgm:presLayoutVars/>
      </dgm:prSet>
      <dgm:spPr/>
    </dgm:pt>
  </dgm:ptLst>
  <dgm:cxnLst>
    <dgm:cxn modelId="{F249130C-7514-4673-A483-AFBE709DF352}" type="presOf" srcId="{9C384CB2-6C50-475C-B932-BEE4879884D2}" destId="{02213D8A-C912-4EE9-A865-7283FB26758B}" srcOrd="0" destOrd="0" presId="urn:microsoft.com/office/officeart/2018/2/layout/IconVerticalSolidList"/>
    <dgm:cxn modelId="{8079150C-C375-4519-9239-C1DD499B6D13}" srcId="{3CC90302-9C19-422F-B5BB-35FC36A66D11}" destId="{9C384CB2-6C50-475C-B932-BEE4879884D2}" srcOrd="0" destOrd="0" parTransId="{D07F22F8-CA6C-4BD2-B968-EC2991A1F1D8}" sibTransId="{CAD545BC-F11F-4315-B02C-73277DB0B283}"/>
    <dgm:cxn modelId="{A4F18818-BD78-43DE-A758-4305C4A5CE4C}" srcId="{099C49D5-0B14-4B7D-B81C-8CDA88E3E195}" destId="{3CC90302-9C19-422F-B5BB-35FC36A66D11}" srcOrd="0" destOrd="0" parTransId="{1BFAC2A6-EA02-4627-A1E2-867CD660AB57}" sibTransId="{317A67DA-A849-4B68-A3DA-5344DDA71BEF}"/>
    <dgm:cxn modelId="{B33E8C69-8C91-44CD-84C8-CF871DAA9756}" srcId="{3CC90302-9C19-422F-B5BB-35FC36A66D11}" destId="{7FC4BFFB-39DE-4EBA-A352-427E4F5B42F5}" srcOrd="1" destOrd="0" parTransId="{1D3B0113-E3C3-441A-9CA8-C0DD8A4411B1}" sibTransId="{5292E39F-C634-4279-8279-43F50F2C648A}"/>
    <dgm:cxn modelId="{25BA0D4B-820F-40AF-9F32-9DB2333DC3CF}" type="presOf" srcId="{099C49D5-0B14-4B7D-B81C-8CDA88E3E195}" destId="{B9EF0D8A-CBFA-4403-95B0-1D0B531C7F76}" srcOrd="0" destOrd="0" presId="urn:microsoft.com/office/officeart/2018/2/layout/IconVerticalSolidList"/>
    <dgm:cxn modelId="{5FE15670-ADE8-4BBF-B32D-D716A7C5AC24}" srcId="{4BE3F001-6363-4FB8-9D36-DD458D07C0B3}" destId="{65905589-450D-4622-842E-2DD0550C55F8}" srcOrd="0" destOrd="0" parTransId="{8055CD2C-0B9B-440A-B57F-E6E1A486B74F}" sibTransId="{CA76CA81-3A4E-4011-9E26-D9CC45082FAD}"/>
    <dgm:cxn modelId="{A2530E59-FE21-45F2-846E-332B43A1A835}" type="presOf" srcId="{3CC90302-9C19-422F-B5BB-35FC36A66D11}" destId="{5F91F3F1-6D11-4664-851B-5371D9C659AC}" srcOrd="0" destOrd="0" presId="urn:microsoft.com/office/officeart/2018/2/layout/IconVerticalSolidList"/>
    <dgm:cxn modelId="{BD93B59F-C708-4234-B541-B40F23439328}" type="presOf" srcId="{65905589-450D-4622-842E-2DD0550C55F8}" destId="{42013BA5-488D-4F8E-BBE9-77179A316A4A}" srcOrd="0" destOrd="0" presId="urn:microsoft.com/office/officeart/2018/2/layout/IconVerticalSolidList"/>
    <dgm:cxn modelId="{364B3CDE-9B23-42B2-A30D-6D35C41D1188}" srcId="{099C49D5-0B14-4B7D-B81C-8CDA88E3E195}" destId="{4BE3F001-6363-4FB8-9D36-DD458D07C0B3}" srcOrd="1" destOrd="0" parTransId="{F84B96ED-B0DF-4E20-A369-214D814A6B40}" sibTransId="{F5D09EA7-FF0A-49A4-B84B-395875DB3C2C}"/>
    <dgm:cxn modelId="{293938E3-2C48-4015-AE8C-FD6CBD346E65}" type="presOf" srcId="{7FC4BFFB-39DE-4EBA-A352-427E4F5B42F5}" destId="{02213D8A-C912-4EE9-A865-7283FB26758B}" srcOrd="0" destOrd="1" presId="urn:microsoft.com/office/officeart/2018/2/layout/IconVerticalSolidList"/>
    <dgm:cxn modelId="{7DB632E7-B204-43B7-B4AE-B5B39511E046}" type="presOf" srcId="{4BE3F001-6363-4FB8-9D36-DD458D07C0B3}" destId="{3F47289A-DFCD-4E5C-AD63-7C2C638591C5}" srcOrd="0" destOrd="0" presId="urn:microsoft.com/office/officeart/2018/2/layout/IconVerticalSolidList"/>
    <dgm:cxn modelId="{D3EE3970-E5BF-4A97-B383-6E5E98049119}" type="presParOf" srcId="{B9EF0D8A-CBFA-4403-95B0-1D0B531C7F76}" destId="{BBF193E1-CF7F-47D9-AE9F-265CB16EFC13}" srcOrd="0" destOrd="0" presId="urn:microsoft.com/office/officeart/2018/2/layout/IconVerticalSolidList"/>
    <dgm:cxn modelId="{6909E795-FD99-48F5-82FF-588871507AE8}" type="presParOf" srcId="{BBF193E1-CF7F-47D9-AE9F-265CB16EFC13}" destId="{DD40791A-0508-4440-A83D-765D155596EF}" srcOrd="0" destOrd="0" presId="urn:microsoft.com/office/officeart/2018/2/layout/IconVerticalSolidList"/>
    <dgm:cxn modelId="{9EE5B345-7A18-4B52-803D-CEDED5C8D626}" type="presParOf" srcId="{BBF193E1-CF7F-47D9-AE9F-265CB16EFC13}" destId="{9EAF6C95-D273-414F-BD34-E5E16F59313C}" srcOrd="1" destOrd="0" presId="urn:microsoft.com/office/officeart/2018/2/layout/IconVerticalSolidList"/>
    <dgm:cxn modelId="{DAB2B7DB-0B06-480E-8765-44BBADBC96B9}" type="presParOf" srcId="{BBF193E1-CF7F-47D9-AE9F-265CB16EFC13}" destId="{A327D362-3EC4-4E8C-813E-6150774629C1}" srcOrd="2" destOrd="0" presId="urn:microsoft.com/office/officeart/2018/2/layout/IconVerticalSolidList"/>
    <dgm:cxn modelId="{5583B0AF-0938-4E11-AFD8-42C7CE43607B}" type="presParOf" srcId="{BBF193E1-CF7F-47D9-AE9F-265CB16EFC13}" destId="{5F91F3F1-6D11-4664-851B-5371D9C659AC}" srcOrd="3" destOrd="0" presId="urn:microsoft.com/office/officeart/2018/2/layout/IconVerticalSolidList"/>
    <dgm:cxn modelId="{F7E2674E-89E9-49D9-A2DE-23F4F17DCB62}" type="presParOf" srcId="{BBF193E1-CF7F-47D9-AE9F-265CB16EFC13}" destId="{02213D8A-C912-4EE9-A865-7283FB26758B}" srcOrd="4" destOrd="0" presId="urn:microsoft.com/office/officeart/2018/2/layout/IconVerticalSolidList"/>
    <dgm:cxn modelId="{927B1F6F-4755-47E1-A376-979BF7C93137}" type="presParOf" srcId="{B9EF0D8A-CBFA-4403-95B0-1D0B531C7F76}" destId="{8BDB0F12-10B5-412D-9B0B-AA094C8ED909}" srcOrd="1" destOrd="0" presId="urn:microsoft.com/office/officeart/2018/2/layout/IconVerticalSolidList"/>
    <dgm:cxn modelId="{767BD080-75C6-4C25-86B6-E8F5E792A2AC}" type="presParOf" srcId="{B9EF0D8A-CBFA-4403-95B0-1D0B531C7F76}" destId="{381BE254-2A89-4869-9F1B-2B9C29B3CB3B}" srcOrd="2" destOrd="0" presId="urn:microsoft.com/office/officeart/2018/2/layout/IconVerticalSolidList"/>
    <dgm:cxn modelId="{79123480-36A3-463F-B89F-0E192B07FB15}" type="presParOf" srcId="{381BE254-2A89-4869-9F1B-2B9C29B3CB3B}" destId="{24FDE4F7-1FE8-4045-9102-40C568691770}" srcOrd="0" destOrd="0" presId="urn:microsoft.com/office/officeart/2018/2/layout/IconVerticalSolidList"/>
    <dgm:cxn modelId="{7763B693-5D21-41F2-B78F-B82A2514F533}" type="presParOf" srcId="{381BE254-2A89-4869-9F1B-2B9C29B3CB3B}" destId="{8947659F-CC7A-45AE-A9C5-F04C77B4469A}" srcOrd="1" destOrd="0" presId="urn:microsoft.com/office/officeart/2018/2/layout/IconVerticalSolidList"/>
    <dgm:cxn modelId="{6F70C68B-F694-43D4-AB1D-293C6D204829}" type="presParOf" srcId="{381BE254-2A89-4869-9F1B-2B9C29B3CB3B}" destId="{655F300D-ACB9-47F3-9E0C-758FABA12293}" srcOrd="2" destOrd="0" presId="urn:microsoft.com/office/officeart/2018/2/layout/IconVerticalSolidList"/>
    <dgm:cxn modelId="{6421FEE0-10F0-44F7-B9C3-D3E53F4ACB5B}" type="presParOf" srcId="{381BE254-2A89-4869-9F1B-2B9C29B3CB3B}" destId="{3F47289A-DFCD-4E5C-AD63-7C2C638591C5}" srcOrd="3" destOrd="0" presId="urn:microsoft.com/office/officeart/2018/2/layout/IconVerticalSolidList"/>
    <dgm:cxn modelId="{AC21C16E-6E28-4D54-A008-86877F41A591}" type="presParOf" srcId="{381BE254-2A89-4869-9F1B-2B9C29B3CB3B}" destId="{42013BA5-488D-4F8E-BBE9-77179A316A4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CCE65-4FD7-FB4E-AC6D-5807C4A377B5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6F7579-35F3-974E-AABA-A78DFF52F06E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AB8A0E82-2EF0-204E-9D37-A549C6043951}" type="parTrans" cxnId="{388F003A-5E74-3A4B-A064-55854C3EA809}">
      <dgm:prSet/>
      <dgm:spPr/>
      <dgm:t>
        <a:bodyPr/>
        <a:lstStyle/>
        <a:p>
          <a:endParaRPr lang="en-US"/>
        </a:p>
      </dgm:t>
    </dgm:pt>
    <dgm:pt modelId="{D69BDCF9-C65A-F44A-B918-55E5A83864F2}" type="sibTrans" cxnId="{388F003A-5E74-3A4B-A064-55854C3EA809}">
      <dgm:prSet/>
      <dgm:spPr/>
      <dgm:t>
        <a:bodyPr/>
        <a:lstStyle/>
        <a:p>
          <a:endParaRPr lang="en-US"/>
        </a:p>
      </dgm:t>
    </dgm:pt>
    <dgm:pt modelId="{CD19B5A4-26E5-9045-A8D3-B6FE0BAD0203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Import / Export</a:t>
          </a:r>
        </a:p>
      </dgm:t>
    </dgm:pt>
    <dgm:pt modelId="{60E9F8FC-69BB-8445-9A25-612C505C521E}" type="parTrans" cxnId="{9293143C-FEB5-7041-971F-596BB11BCE95}">
      <dgm:prSet/>
      <dgm:spPr/>
      <dgm:t>
        <a:bodyPr/>
        <a:lstStyle/>
        <a:p>
          <a:endParaRPr lang="en-US"/>
        </a:p>
      </dgm:t>
    </dgm:pt>
    <dgm:pt modelId="{550AF8A0-8948-CD49-B146-D8BB8872AA3A}" type="sibTrans" cxnId="{9293143C-FEB5-7041-971F-596BB11BCE95}">
      <dgm:prSet/>
      <dgm:spPr/>
      <dgm:t>
        <a:bodyPr/>
        <a:lstStyle/>
        <a:p>
          <a:endParaRPr lang="en-US"/>
        </a:p>
      </dgm:t>
    </dgm:pt>
    <dgm:pt modelId="{08B4E686-C56B-5748-BAC4-FB912A55247A}">
      <dgm:prSet phldrT="[Text]"/>
      <dgm:spPr/>
      <dgm:t>
        <a:bodyPr/>
        <a:lstStyle/>
        <a:p>
          <a:r>
            <a:rPr lang="en-US" dirty="0"/>
            <a:t>Access to all sites</a:t>
          </a:r>
        </a:p>
      </dgm:t>
    </dgm:pt>
    <dgm:pt modelId="{5169BD8D-A19E-D34B-AA4A-1BE803E38A1A}" type="parTrans" cxnId="{4BA06A5C-1391-3948-A314-D5170DC157BD}">
      <dgm:prSet/>
      <dgm:spPr/>
      <dgm:t>
        <a:bodyPr/>
        <a:lstStyle/>
        <a:p>
          <a:endParaRPr lang="en-US"/>
        </a:p>
      </dgm:t>
    </dgm:pt>
    <dgm:pt modelId="{2D623D33-2484-2041-A211-DBC22DDCF48C}" type="sibTrans" cxnId="{4BA06A5C-1391-3948-A314-D5170DC157BD}">
      <dgm:prSet/>
      <dgm:spPr/>
      <dgm:t>
        <a:bodyPr/>
        <a:lstStyle/>
        <a:p>
          <a:endParaRPr lang="en-US"/>
        </a:p>
      </dgm:t>
    </dgm:pt>
    <dgm:pt modelId="{26C216A2-A88C-3843-9C8C-E4DC1F0196C2}">
      <dgm:prSet phldrT="[Text]"/>
      <dgm:spPr/>
      <dgm:t>
        <a:bodyPr/>
        <a:lstStyle/>
        <a:p>
          <a:r>
            <a:rPr lang="en-US" dirty="0"/>
            <a:t>Site Representative</a:t>
          </a:r>
        </a:p>
      </dgm:t>
    </dgm:pt>
    <dgm:pt modelId="{2BD7486C-9BE9-E449-9E24-8F37C701E299}" type="parTrans" cxnId="{D4451DA1-D768-9844-9148-ADC1AEFB7E29}">
      <dgm:prSet/>
      <dgm:spPr/>
      <dgm:t>
        <a:bodyPr/>
        <a:lstStyle/>
        <a:p>
          <a:endParaRPr lang="en-US"/>
        </a:p>
      </dgm:t>
    </dgm:pt>
    <dgm:pt modelId="{7558E007-1A11-BE4E-B786-818630FCDA23}" type="sibTrans" cxnId="{D4451DA1-D768-9844-9148-ADC1AEFB7E29}">
      <dgm:prSet/>
      <dgm:spPr/>
      <dgm:t>
        <a:bodyPr/>
        <a:lstStyle/>
        <a:p>
          <a:endParaRPr lang="en-US"/>
        </a:p>
      </dgm:t>
    </dgm:pt>
    <dgm:pt modelId="{9BF0CB46-AB9B-1146-9CD2-55763CA051C5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Import / Export</a:t>
          </a:r>
        </a:p>
      </dgm:t>
    </dgm:pt>
    <dgm:pt modelId="{C5433146-B90E-8F48-A76F-CE3362EC8C4A}" type="parTrans" cxnId="{ACD8519B-BBD4-9246-B323-10D19549F86E}">
      <dgm:prSet/>
      <dgm:spPr/>
      <dgm:t>
        <a:bodyPr/>
        <a:lstStyle/>
        <a:p>
          <a:endParaRPr lang="en-US"/>
        </a:p>
      </dgm:t>
    </dgm:pt>
    <dgm:pt modelId="{683E7852-ED6A-6D41-A1F6-30922049A135}" type="sibTrans" cxnId="{ACD8519B-BBD4-9246-B323-10D19549F86E}">
      <dgm:prSet/>
      <dgm:spPr/>
      <dgm:t>
        <a:bodyPr/>
        <a:lstStyle/>
        <a:p>
          <a:endParaRPr lang="en-US"/>
        </a:p>
      </dgm:t>
    </dgm:pt>
    <dgm:pt modelId="{6C454E79-3902-014D-8C1B-A8598A28FFF6}">
      <dgm:prSet phldrT="[Text]"/>
      <dgm:spPr/>
      <dgm:t>
        <a:bodyPr/>
        <a:lstStyle/>
        <a:p>
          <a:r>
            <a:rPr lang="en-US" dirty="0"/>
            <a:t>Access to single site</a:t>
          </a:r>
        </a:p>
      </dgm:t>
    </dgm:pt>
    <dgm:pt modelId="{C97192BC-F35A-BB4A-91C0-16CA182D03DF}" type="parTrans" cxnId="{E8CB400B-021C-7846-A7BF-FCB53D461F30}">
      <dgm:prSet/>
      <dgm:spPr/>
      <dgm:t>
        <a:bodyPr/>
        <a:lstStyle/>
        <a:p>
          <a:endParaRPr lang="en-US"/>
        </a:p>
      </dgm:t>
    </dgm:pt>
    <dgm:pt modelId="{2C6047AC-D69E-FD43-90BA-D3624A75B9FF}" type="sibTrans" cxnId="{E8CB400B-021C-7846-A7BF-FCB53D461F30}">
      <dgm:prSet/>
      <dgm:spPr/>
      <dgm:t>
        <a:bodyPr/>
        <a:lstStyle/>
        <a:p>
          <a:endParaRPr lang="en-US"/>
        </a:p>
      </dgm:t>
    </dgm:pt>
    <dgm:pt modelId="{3D7FD3B3-45AB-FD49-8B6A-A98D3960987E}">
      <dgm:prSet phldrT="[Text]"/>
      <dgm:spPr/>
      <dgm:t>
        <a:bodyPr/>
        <a:lstStyle/>
        <a:p>
          <a:r>
            <a:rPr lang="en-US" dirty="0"/>
            <a:t>Supervisor</a:t>
          </a:r>
        </a:p>
      </dgm:t>
    </dgm:pt>
    <dgm:pt modelId="{25286FE2-25BE-1E4A-AB6C-B247601DCD5B}" type="parTrans" cxnId="{251EC748-8AA8-BE42-8DB0-EC0E28B51D4B}">
      <dgm:prSet/>
      <dgm:spPr/>
      <dgm:t>
        <a:bodyPr/>
        <a:lstStyle/>
        <a:p>
          <a:endParaRPr lang="en-US"/>
        </a:p>
      </dgm:t>
    </dgm:pt>
    <dgm:pt modelId="{AAFDAD1D-64DB-8343-B0BD-5FA6E9D2135F}" type="sibTrans" cxnId="{251EC748-8AA8-BE42-8DB0-EC0E28B51D4B}">
      <dgm:prSet/>
      <dgm:spPr/>
      <dgm:t>
        <a:bodyPr/>
        <a:lstStyle/>
        <a:p>
          <a:endParaRPr lang="en-US"/>
        </a:p>
      </dgm:t>
    </dgm:pt>
    <dgm:pt modelId="{3C3E6CDE-92A4-B746-9713-EBAB50FC6E6D}">
      <dgm:prSet phldrT="[Text]"/>
      <dgm:spPr/>
      <dgm:t>
        <a:bodyPr/>
        <a:lstStyle/>
        <a:p>
          <a:r>
            <a:rPr lang="en-US" dirty="0"/>
            <a:t>Assign </a:t>
          </a:r>
          <a:r>
            <a:rPr lang="en-US" dirty="0" err="1"/>
            <a:t>CoD</a:t>
          </a:r>
          <a:endParaRPr lang="en-US" dirty="0"/>
        </a:p>
      </dgm:t>
    </dgm:pt>
    <dgm:pt modelId="{BA28C1FD-348E-DC45-BC14-995E50A63032}" type="parTrans" cxnId="{8B957CA6-6783-AC41-9884-DA0C7CCAF983}">
      <dgm:prSet/>
      <dgm:spPr/>
      <dgm:t>
        <a:bodyPr/>
        <a:lstStyle/>
        <a:p>
          <a:endParaRPr lang="en-US"/>
        </a:p>
      </dgm:t>
    </dgm:pt>
    <dgm:pt modelId="{905ABC29-4F9F-B043-8D14-A4007D0D447C}" type="sibTrans" cxnId="{8B957CA6-6783-AC41-9884-DA0C7CCAF983}">
      <dgm:prSet/>
      <dgm:spPr/>
      <dgm:t>
        <a:bodyPr/>
        <a:lstStyle/>
        <a:p>
          <a:endParaRPr lang="en-US"/>
        </a:p>
      </dgm:t>
    </dgm:pt>
    <dgm:pt modelId="{136BBA7B-18BF-DF47-85AD-48B68BCDFD56}">
      <dgm:prSet phldrT="[Text]"/>
      <dgm:spPr/>
      <dgm:t>
        <a:bodyPr/>
        <a:lstStyle/>
        <a:p>
          <a:r>
            <a:rPr lang="en-US" dirty="0"/>
            <a:t>Assign final </a:t>
          </a:r>
          <a:r>
            <a:rPr lang="en-US" dirty="0" err="1"/>
            <a:t>CoD</a:t>
          </a:r>
          <a:endParaRPr lang="en-US" dirty="0"/>
        </a:p>
      </dgm:t>
    </dgm:pt>
    <dgm:pt modelId="{4C8DF4F6-4831-0040-9E98-D3FD1ACEAEFF}" type="parTrans" cxnId="{FD1AF7A4-895B-1044-AE57-5D528820F5FC}">
      <dgm:prSet/>
      <dgm:spPr/>
      <dgm:t>
        <a:bodyPr/>
        <a:lstStyle/>
        <a:p>
          <a:endParaRPr lang="en-US"/>
        </a:p>
      </dgm:t>
    </dgm:pt>
    <dgm:pt modelId="{35DF5552-A032-454A-AEF4-F7C4530DE765}" type="sibTrans" cxnId="{FD1AF7A4-895B-1044-AE57-5D528820F5FC}">
      <dgm:prSet/>
      <dgm:spPr/>
      <dgm:t>
        <a:bodyPr/>
        <a:lstStyle/>
        <a:p>
          <a:endParaRPr lang="en-US"/>
        </a:p>
      </dgm:t>
    </dgm:pt>
    <dgm:pt modelId="{33144253-0420-8548-90A3-BDC52397D48C}">
      <dgm:prSet/>
      <dgm:spPr/>
      <dgm:t>
        <a:bodyPr/>
        <a:lstStyle/>
        <a:p>
          <a:r>
            <a:rPr lang="en-US" dirty="0"/>
            <a:t>Clinician</a:t>
          </a:r>
        </a:p>
      </dgm:t>
    </dgm:pt>
    <dgm:pt modelId="{3409D5D8-DE10-A84F-8307-F97C11596CF9}" type="parTrans" cxnId="{0530ADE5-EECD-BE46-9061-3ABBE8CC2E7C}">
      <dgm:prSet/>
      <dgm:spPr/>
      <dgm:t>
        <a:bodyPr/>
        <a:lstStyle/>
        <a:p>
          <a:endParaRPr lang="en-US"/>
        </a:p>
      </dgm:t>
    </dgm:pt>
    <dgm:pt modelId="{286AD461-32C3-E845-AAF8-7210E3D8EB45}" type="sibTrans" cxnId="{0530ADE5-EECD-BE46-9061-3ABBE8CC2E7C}">
      <dgm:prSet/>
      <dgm:spPr/>
      <dgm:t>
        <a:bodyPr/>
        <a:lstStyle/>
        <a:p>
          <a:endParaRPr lang="en-US"/>
        </a:p>
      </dgm:t>
    </dgm:pt>
    <dgm:pt modelId="{21C45041-5AF7-D244-9075-EE150521666D}">
      <dgm:prSet/>
      <dgm:spPr/>
      <dgm:t>
        <a:bodyPr/>
        <a:lstStyle/>
        <a:p>
          <a:r>
            <a:rPr lang="en-US" dirty="0"/>
            <a:t>Assign </a:t>
          </a:r>
          <a:r>
            <a:rPr lang="en-US" dirty="0" err="1"/>
            <a:t>CoD</a:t>
          </a:r>
          <a:endParaRPr lang="en-US" dirty="0"/>
        </a:p>
      </dgm:t>
    </dgm:pt>
    <dgm:pt modelId="{3F855CC6-B0B9-F040-A515-F81B65060861}" type="parTrans" cxnId="{1ACCB3DB-3200-F047-AF7D-0A189288D9EC}">
      <dgm:prSet/>
      <dgm:spPr/>
      <dgm:t>
        <a:bodyPr/>
        <a:lstStyle/>
        <a:p>
          <a:endParaRPr lang="en-US"/>
        </a:p>
      </dgm:t>
    </dgm:pt>
    <dgm:pt modelId="{CA88EC9B-18FF-3E4E-BB82-5790D6C15B74}" type="sibTrans" cxnId="{1ACCB3DB-3200-F047-AF7D-0A189288D9EC}">
      <dgm:prSet/>
      <dgm:spPr/>
      <dgm:t>
        <a:bodyPr/>
        <a:lstStyle/>
        <a:p>
          <a:endParaRPr lang="en-US"/>
        </a:p>
      </dgm:t>
    </dgm:pt>
    <dgm:pt modelId="{4838F6EF-59C5-E34B-9738-CB511015D0D5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View algorithm results</a:t>
          </a:r>
        </a:p>
      </dgm:t>
    </dgm:pt>
    <dgm:pt modelId="{2CC14B84-BDE3-5F48-8834-87E0FB5B9067}" type="parTrans" cxnId="{1030EED9-1B23-4C49-9EC1-755517B57A6F}">
      <dgm:prSet/>
      <dgm:spPr/>
      <dgm:t>
        <a:bodyPr/>
        <a:lstStyle/>
        <a:p>
          <a:endParaRPr lang="en-US"/>
        </a:p>
      </dgm:t>
    </dgm:pt>
    <dgm:pt modelId="{6B96F5B9-8289-7C40-8012-5B6C5097FC74}" type="sibTrans" cxnId="{1030EED9-1B23-4C49-9EC1-755517B57A6F}">
      <dgm:prSet/>
      <dgm:spPr/>
      <dgm:t>
        <a:bodyPr/>
        <a:lstStyle/>
        <a:p>
          <a:endParaRPr lang="en-US"/>
        </a:p>
      </dgm:t>
    </dgm:pt>
    <dgm:pt modelId="{8F8DC490-2F07-BA4D-8111-4FD0383A5604}">
      <dgm:prSet phldrT="[Text]"/>
      <dgm:spPr/>
      <dgm:t>
        <a:bodyPr/>
        <a:lstStyle/>
        <a:p>
          <a:r>
            <a:rPr lang="en-US" dirty="0">
              <a:highlight>
                <a:srgbClr val="FFFF00"/>
              </a:highlight>
            </a:rPr>
            <a:t>View algorithm results</a:t>
          </a:r>
        </a:p>
      </dgm:t>
    </dgm:pt>
    <dgm:pt modelId="{72432E9A-B524-104B-8455-FEA31B3BDCAE}" type="parTrans" cxnId="{66414EFA-EEE5-B149-9EAA-E83ACAB8739A}">
      <dgm:prSet/>
      <dgm:spPr/>
      <dgm:t>
        <a:bodyPr/>
        <a:lstStyle/>
        <a:p>
          <a:endParaRPr lang="en-US"/>
        </a:p>
      </dgm:t>
    </dgm:pt>
    <dgm:pt modelId="{2F881E5C-2219-5F43-B665-63B4766DDAC4}" type="sibTrans" cxnId="{66414EFA-EEE5-B149-9EAA-E83ACAB8739A}">
      <dgm:prSet/>
      <dgm:spPr/>
      <dgm:t>
        <a:bodyPr/>
        <a:lstStyle/>
        <a:p>
          <a:endParaRPr lang="en-US"/>
        </a:p>
      </dgm:t>
    </dgm:pt>
    <dgm:pt modelId="{E4B0B9A5-6602-BB41-AD80-28399DAAA0FD}">
      <dgm:prSet phldrT="[Text]"/>
      <dgm:spPr/>
      <dgm:t>
        <a:bodyPr/>
        <a:lstStyle/>
        <a:p>
          <a:r>
            <a:rPr lang="en-US" dirty="0"/>
            <a:t>Create site/user</a:t>
          </a:r>
        </a:p>
      </dgm:t>
    </dgm:pt>
    <dgm:pt modelId="{E8B32243-E889-1C4E-AB43-3F975850F5A1}" type="parTrans" cxnId="{EEE84319-1FC6-544B-B1FB-FB21258AD51F}">
      <dgm:prSet/>
      <dgm:spPr/>
      <dgm:t>
        <a:bodyPr/>
        <a:lstStyle/>
        <a:p>
          <a:endParaRPr lang="en-US"/>
        </a:p>
      </dgm:t>
    </dgm:pt>
    <dgm:pt modelId="{B1DAE64C-5A62-FA42-A8D5-25B3236BDCE2}" type="sibTrans" cxnId="{EEE84319-1FC6-544B-B1FB-FB21258AD51F}">
      <dgm:prSet/>
      <dgm:spPr/>
      <dgm:t>
        <a:bodyPr/>
        <a:lstStyle/>
        <a:p>
          <a:endParaRPr lang="en-US"/>
        </a:p>
      </dgm:t>
    </dgm:pt>
    <dgm:pt modelId="{D9473381-9CC1-9B46-8DFF-DDE52954879E}" type="pres">
      <dgm:prSet presAssocID="{FE2CCE65-4FD7-FB4E-AC6D-5807C4A377B5}" presName="Name0" presStyleCnt="0">
        <dgm:presLayoutVars>
          <dgm:dir/>
          <dgm:animLvl val="lvl"/>
          <dgm:resizeHandles val="exact"/>
        </dgm:presLayoutVars>
      </dgm:prSet>
      <dgm:spPr/>
    </dgm:pt>
    <dgm:pt modelId="{0D67065B-A1CB-BF47-B633-AC63672F69A9}" type="pres">
      <dgm:prSet presAssocID="{876F7579-35F3-974E-AABA-A78DFF52F06E}" presName="composite" presStyleCnt="0"/>
      <dgm:spPr/>
    </dgm:pt>
    <dgm:pt modelId="{70063D4B-D96D-4449-ACDB-B6ED3E39E526}" type="pres">
      <dgm:prSet presAssocID="{876F7579-35F3-974E-AABA-A78DFF52F06E}" presName="parTx" presStyleLbl="alignNode1" presStyleIdx="0" presStyleCnt="4" custScaleX="108644">
        <dgm:presLayoutVars>
          <dgm:chMax val="0"/>
          <dgm:chPref val="0"/>
          <dgm:bulletEnabled val="1"/>
        </dgm:presLayoutVars>
      </dgm:prSet>
      <dgm:spPr/>
    </dgm:pt>
    <dgm:pt modelId="{78935742-3782-E044-B20E-19C54C6263A5}" type="pres">
      <dgm:prSet presAssocID="{876F7579-35F3-974E-AABA-A78DFF52F06E}" presName="desTx" presStyleLbl="alignAccFollowNode1" presStyleIdx="0" presStyleCnt="4" custScaleX="108644">
        <dgm:presLayoutVars>
          <dgm:bulletEnabled val="1"/>
        </dgm:presLayoutVars>
      </dgm:prSet>
      <dgm:spPr/>
    </dgm:pt>
    <dgm:pt modelId="{FACC3F72-DA98-E14F-ADB9-3EA0FF3EA23D}" type="pres">
      <dgm:prSet presAssocID="{D69BDCF9-C65A-F44A-B918-55E5A83864F2}" presName="space" presStyleCnt="0"/>
      <dgm:spPr/>
    </dgm:pt>
    <dgm:pt modelId="{38F24F36-64A1-2B48-B406-3539542FD381}" type="pres">
      <dgm:prSet presAssocID="{26C216A2-A88C-3843-9C8C-E4DC1F0196C2}" presName="composite" presStyleCnt="0"/>
      <dgm:spPr/>
    </dgm:pt>
    <dgm:pt modelId="{6C7ABE29-1C23-E946-A6B8-C31BBE56E2DA}" type="pres">
      <dgm:prSet presAssocID="{26C216A2-A88C-3843-9C8C-E4DC1F0196C2}" presName="parTx" presStyleLbl="alignNode1" presStyleIdx="1" presStyleCnt="4" custScaleX="108644">
        <dgm:presLayoutVars>
          <dgm:chMax val="0"/>
          <dgm:chPref val="0"/>
          <dgm:bulletEnabled val="1"/>
        </dgm:presLayoutVars>
      </dgm:prSet>
      <dgm:spPr/>
    </dgm:pt>
    <dgm:pt modelId="{DE823176-642C-3743-9EC8-238654677CDA}" type="pres">
      <dgm:prSet presAssocID="{26C216A2-A88C-3843-9C8C-E4DC1F0196C2}" presName="desTx" presStyleLbl="alignAccFollowNode1" presStyleIdx="1" presStyleCnt="4" custScaleX="108644">
        <dgm:presLayoutVars>
          <dgm:bulletEnabled val="1"/>
        </dgm:presLayoutVars>
      </dgm:prSet>
      <dgm:spPr/>
    </dgm:pt>
    <dgm:pt modelId="{73ED4347-914E-284E-9776-FE19EAA368CC}" type="pres">
      <dgm:prSet presAssocID="{7558E007-1A11-BE4E-B786-818630FCDA23}" presName="space" presStyleCnt="0"/>
      <dgm:spPr/>
    </dgm:pt>
    <dgm:pt modelId="{7E3E7643-7B06-5644-A8EC-6DF02A3FA0DD}" type="pres">
      <dgm:prSet presAssocID="{3D7FD3B3-45AB-FD49-8B6A-A98D3960987E}" presName="composite" presStyleCnt="0"/>
      <dgm:spPr/>
    </dgm:pt>
    <dgm:pt modelId="{33A4B08E-672B-7E47-98DC-089B12176600}" type="pres">
      <dgm:prSet presAssocID="{3D7FD3B3-45AB-FD49-8B6A-A98D3960987E}" presName="parTx" presStyleLbl="alignNode1" presStyleIdx="2" presStyleCnt="4" custScaleX="108644">
        <dgm:presLayoutVars>
          <dgm:chMax val="0"/>
          <dgm:chPref val="0"/>
          <dgm:bulletEnabled val="1"/>
        </dgm:presLayoutVars>
      </dgm:prSet>
      <dgm:spPr/>
    </dgm:pt>
    <dgm:pt modelId="{CE0F9EEA-D06A-2B44-B652-8B4C53D88909}" type="pres">
      <dgm:prSet presAssocID="{3D7FD3B3-45AB-FD49-8B6A-A98D3960987E}" presName="desTx" presStyleLbl="alignAccFollowNode1" presStyleIdx="2" presStyleCnt="4" custScaleX="108644">
        <dgm:presLayoutVars>
          <dgm:bulletEnabled val="1"/>
        </dgm:presLayoutVars>
      </dgm:prSet>
      <dgm:spPr/>
    </dgm:pt>
    <dgm:pt modelId="{00C41D0D-334C-4147-AAAF-2F0E88C7180D}" type="pres">
      <dgm:prSet presAssocID="{AAFDAD1D-64DB-8343-B0BD-5FA6E9D2135F}" presName="space" presStyleCnt="0"/>
      <dgm:spPr/>
    </dgm:pt>
    <dgm:pt modelId="{C274AFF6-67EC-BD49-A7B1-BC37CD79CE49}" type="pres">
      <dgm:prSet presAssocID="{33144253-0420-8548-90A3-BDC52397D48C}" presName="composite" presStyleCnt="0"/>
      <dgm:spPr/>
    </dgm:pt>
    <dgm:pt modelId="{4016BD89-5843-5243-BC88-0908123D008E}" type="pres">
      <dgm:prSet presAssocID="{33144253-0420-8548-90A3-BDC52397D48C}" presName="parTx" presStyleLbl="alignNode1" presStyleIdx="3" presStyleCnt="4" custScaleX="108644">
        <dgm:presLayoutVars>
          <dgm:chMax val="0"/>
          <dgm:chPref val="0"/>
          <dgm:bulletEnabled val="1"/>
        </dgm:presLayoutVars>
      </dgm:prSet>
      <dgm:spPr/>
    </dgm:pt>
    <dgm:pt modelId="{71B04B28-0776-6F4C-9787-8BC2CD0D4BEA}" type="pres">
      <dgm:prSet presAssocID="{33144253-0420-8548-90A3-BDC52397D48C}" presName="desTx" presStyleLbl="alignAccFollowNode1" presStyleIdx="3" presStyleCnt="4" custScaleX="108644">
        <dgm:presLayoutVars>
          <dgm:bulletEnabled val="1"/>
        </dgm:presLayoutVars>
      </dgm:prSet>
      <dgm:spPr/>
    </dgm:pt>
  </dgm:ptLst>
  <dgm:cxnLst>
    <dgm:cxn modelId="{E8CB400B-021C-7846-A7BF-FCB53D461F30}" srcId="{26C216A2-A88C-3843-9C8C-E4DC1F0196C2}" destId="{6C454E79-3902-014D-8C1B-A8598A28FFF6}" srcOrd="2" destOrd="0" parTransId="{C97192BC-F35A-BB4A-91C0-16CA182D03DF}" sibTransId="{2C6047AC-D69E-FD43-90BA-D3624A75B9FF}"/>
    <dgm:cxn modelId="{EEE84319-1FC6-544B-B1FB-FB21258AD51F}" srcId="{876F7579-35F3-974E-AABA-A78DFF52F06E}" destId="{E4B0B9A5-6602-BB41-AD80-28399DAAA0FD}" srcOrd="3" destOrd="0" parTransId="{E8B32243-E889-1C4E-AB43-3F975850F5A1}" sibTransId="{B1DAE64C-5A62-FA42-A8D5-25B3236BDCE2}"/>
    <dgm:cxn modelId="{17FACE32-7ABA-0D4F-91CA-D67A3C7C2D8A}" type="presOf" srcId="{6C454E79-3902-014D-8C1B-A8598A28FFF6}" destId="{DE823176-642C-3743-9EC8-238654677CDA}" srcOrd="0" destOrd="2" presId="urn:microsoft.com/office/officeart/2005/8/layout/hList1"/>
    <dgm:cxn modelId="{388F003A-5E74-3A4B-A064-55854C3EA809}" srcId="{FE2CCE65-4FD7-FB4E-AC6D-5807C4A377B5}" destId="{876F7579-35F3-974E-AABA-A78DFF52F06E}" srcOrd="0" destOrd="0" parTransId="{AB8A0E82-2EF0-204E-9D37-A549C6043951}" sibTransId="{D69BDCF9-C65A-F44A-B918-55E5A83864F2}"/>
    <dgm:cxn modelId="{9293143C-FEB5-7041-971F-596BB11BCE95}" srcId="{876F7579-35F3-974E-AABA-A78DFF52F06E}" destId="{CD19B5A4-26E5-9045-A8D3-B6FE0BAD0203}" srcOrd="0" destOrd="0" parTransId="{60E9F8FC-69BB-8445-9A25-612C505C521E}" sibTransId="{550AF8A0-8948-CD49-B146-D8BB8872AA3A}"/>
    <dgm:cxn modelId="{4BA06A5C-1391-3948-A314-D5170DC157BD}" srcId="{876F7579-35F3-974E-AABA-A78DFF52F06E}" destId="{08B4E686-C56B-5748-BAC4-FB912A55247A}" srcOrd="2" destOrd="0" parTransId="{5169BD8D-A19E-D34B-AA4A-1BE803E38A1A}" sibTransId="{2D623D33-2484-2041-A211-DBC22DDCF48C}"/>
    <dgm:cxn modelId="{5ACC4962-890D-CA44-BAB3-BDDE224D03D0}" type="presOf" srcId="{E4B0B9A5-6602-BB41-AD80-28399DAAA0FD}" destId="{78935742-3782-E044-B20E-19C54C6263A5}" srcOrd="0" destOrd="3" presId="urn:microsoft.com/office/officeart/2005/8/layout/hList1"/>
    <dgm:cxn modelId="{D66C3245-8605-014E-9874-1DF73EC102E7}" type="presOf" srcId="{3D7FD3B3-45AB-FD49-8B6A-A98D3960987E}" destId="{33A4B08E-672B-7E47-98DC-089B12176600}" srcOrd="0" destOrd="0" presId="urn:microsoft.com/office/officeart/2005/8/layout/hList1"/>
    <dgm:cxn modelId="{251EC748-8AA8-BE42-8DB0-EC0E28B51D4B}" srcId="{FE2CCE65-4FD7-FB4E-AC6D-5807C4A377B5}" destId="{3D7FD3B3-45AB-FD49-8B6A-A98D3960987E}" srcOrd="2" destOrd="0" parTransId="{25286FE2-25BE-1E4A-AB6C-B247601DCD5B}" sibTransId="{AAFDAD1D-64DB-8343-B0BD-5FA6E9D2135F}"/>
    <dgm:cxn modelId="{E2C6624D-F7D0-D140-BCBF-68A180F73FF5}" type="presOf" srcId="{3C3E6CDE-92A4-B746-9713-EBAB50FC6E6D}" destId="{CE0F9EEA-D06A-2B44-B652-8B4C53D88909}" srcOrd="0" destOrd="0" presId="urn:microsoft.com/office/officeart/2005/8/layout/hList1"/>
    <dgm:cxn modelId="{CE736152-3522-1E4F-9362-621E0765E139}" type="presOf" srcId="{08B4E686-C56B-5748-BAC4-FB912A55247A}" destId="{78935742-3782-E044-B20E-19C54C6263A5}" srcOrd="0" destOrd="2" presId="urn:microsoft.com/office/officeart/2005/8/layout/hList1"/>
    <dgm:cxn modelId="{34670874-B798-E241-B752-BCC40CF42B1C}" type="presOf" srcId="{4838F6EF-59C5-E34B-9738-CB511015D0D5}" destId="{78935742-3782-E044-B20E-19C54C6263A5}" srcOrd="0" destOrd="1" presId="urn:microsoft.com/office/officeart/2005/8/layout/hList1"/>
    <dgm:cxn modelId="{12D67478-7205-5948-99AB-EE00FAE78458}" type="presOf" srcId="{21C45041-5AF7-D244-9075-EE150521666D}" destId="{71B04B28-0776-6F4C-9787-8BC2CD0D4BEA}" srcOrd="0" destOrd="0" presId="urn:microsoft.com/office/officeart/2005/8/layout/hList1"/>
    <dgm:cxn modelId="{905F9B80-4365-1342-B7E6-96AF798D7477}" type="presOf" srcId="{9BF0CB46-AB9B-1146-9CD2-55763CA051C5}" destId="{DE823176-642C-3743-9EC8-238654677CDA}" srcOrd="0" destOrd="0" presId="urn:microsoft.com/office/officeart/2005/8/layout/hList1"/>
    <dgm:cxn modelId="{2EBDC185-2243-264B-A043-2266972ABEF0}" type="presOf" srcId="{136BBA7B-18BF-DF47-85AD-48B68BCDFD56}" destId="{CE0F9EEA-D06A-2B44-B652-8B4C53D88909}" srcOrd="0" destOrd="1" presId="urn:microsoft.com/office/officeart/2005/8/layout/hList1"/>
    <dgm:cxn modelId="{B8EA5D89-6D3D-3D40-BBA2-D0E4E5E3AC88}" type="presOf" srcId="{33144253-0420-8548-90A3-BDC52397D48C}" destId="{4016BD89-5843-5243-BC88-0908123D008E}" srcOrd="0" destOrd="0" presId="urn:microsoft.com/office/officeart/2005/8/layout/hList1"/>
    <dgm:cxn modelId="{38CCB498-B35D-B04B-BAA7-73E2B069FB68}" type="presOf" srcId="{FE2CCE65-4FD7-FB4E-AC6D-5807C4A377B5}" destId="{D9473381-9CC1-9B46-8DFF-DDE52954879E}" srcOrd="0" destOrd="0" presId="urn:microsoft.com/office/officeart/2005/8/layout/hList1"/>
    <dgm:cxn modelId="{ACD8519B-BBD4-9246-B323-10D19549F86E}" srcId="{26C216A2-A88C-3843-9C8C-E4DC1F0196C2}" destId="{9BF0CB46-AB9B-1146-9CD2-55763CA051C5}" srcOrd="0" destOrd="0" parTransId="{C5433146-B90E-8F48-A76F-CE3362EC8C4A}" sibTransId="{683E7852-ED6A-6D41-A1F6-30922049A135}"/>
    <dgm:cxn modelId="{34C3BB9F-51A4-4447-AD5F-3C783A5C1293}" type="presOf" srcId="{876F7579-35F3-974E-AABA-A78DFF52F06E}" destId="{70063D4B-D96D-4449-ACDB-B6ED3E39E526}" srcOrd="0" destOrd="0" presId="urn:microsoft.com/office/officeart/2005/8/layout/hList1"/>
    <dgm:cxn modelId="{D4451DA1-D768-9844-9148-ADC1AEFB7E29}" srcId="{FE2CCE65-4FD7-FB4E-AC6D-5807C4A377B5}" destId="{26C216A2-A88C-3843-9C8C-E4DC1F0196C2}" srcOrd="1" destOrd="0" parTransId="{2BD7486C-9BE9-E449-9E24-8F37C701E299}" sibTransId="{7558E007-1A11-BE4E-B786-818630FCDA23}"/>
    <dgm:cxn modelId="{FD1AF7A4-895B-1044-AE57-5D528820F5FC}" srcId="{3D7FD3B3-45AB-FD49-8B6A-A98D3960987E}" destId="{136BBA7B-18BF-DF47-85AD-48B68BCDFD56}" srcOrd="1" destOrd="0" parTransId="{4C8DF4F6-4831-0040-9E98-D3FD1ACEAEFF}" sibTransId="{35DF5552-A032-454A-AEF4-F7C4530DE765}"/>
    <dgm:cxn modelId="{8B957CA6-6783-AC41-9884-DA0C7CCAF983}" srcId="{3D7FD3B3-45AB-FD49-8B6A-A98D3960987E}" destId="{3C3E6CDE-92A4-B746-9713-EBAB50FC6E6D}" srcOrd="0" destOrd="0" parTransId="{BA28C1FD-348E-DC45-BC14-995E50A63032}" sibTransId="{905ABC29-4F9F-B043-8D14-A4007D0D447C}"/>
    <dgm:cxn modelId="{7EC391B9-4FC0-B941-9D42-B4E47820405D}" type="presOf" srcId="{CD19B5A4-26E5-9045-A8D3-B6FE0BAD0203}" destId="{78935742-3782-E044-B20E-19C54C6263A5}" srcOrd="0" destOrd="0" presId="urn:microsoft.com/office/officeart/2005/8/layout/hList1"/>
    <dgm:cxn modelId="{1578AEC7-1AB5-A947-AA64-77083E9FD0B6}" type="presOf" srcId="{8F8DC490-2F07-BA4D-8111-4FD0383A5604}" destId="{DE823176-642C-3743-9EC8-238654677CDA}" srcOrd="0" destOrd="1" presId="urn:microsoft.com/office/officeart/2005/8/layout/hList1"/>
    <dgm:cxn modelId="{1030EED9-1B23-4C49-9EC1-755517B57A6F}" srcId="{876F7579-35F3-974E-AABA-A78DFF52F06E}" destId="{4838F6EF-59C5-E34B-9738-CB511015D0D5}" srcOrd="1" destOrd="0" parTransId="{2CC14B84-BDE3-5F48-8834-87E0FB5B9067}" sibTransId="{6B96F5B9-8289-7C40-8012-5B6C5097FC74}"/>
    <dgm:cxn modelId="{1ACCB3DB-3200-F047-AF7D-0A189288D9EC}" srcId="{33144253-0420-8548-90A3-BDC52397D48C}" destId="{21C45041-5AF7-D244-9075-EE150521666D}" srcOrd="0" destOrd="0" parTransId="{3F855CC6-B0B9-F040-A515-F81B65060861}" sibTransId="{CA88EC9B-18FF-3E4E-BB82-5790D6C15B74}"/>
    <dgm:cxn modelId="{9B17F7E0-CB19-2549-B72B-F7DE8A735BB4}" type="presOf" srcId="{26C216A2-A88C-3843-9C8C-E4DC1F0196C2}" destId="{6C7ABE29-1C23-E946-A6B8-C31BBE56E2DA}" srcOrd="0" destOrd="0" presId="urn:microsoft.com/office/officeart/2005/8/layout/hList1"/>
    <dgm:cxn modelId="{0530ADE5-EECD-BE46-9061-3ABBE8CC2E7C}" srcId="{FE2CCE65-4FD7-FB4E-AC6D-5807C4A377B5}" destId="{33144253-0420-8548-90A3-BDC52397D48C}" srcOrd="3" destOrd="0" parTransId="{3409D5D8-DE10-A84F-8307-F97C11596CF9}" sibTransId="{286AD461-32C3-E845-AAF8-7210E3D8EB45}"/>
    <dgm:cxn modelId="{66414EFA-EEE5-B149-9EAA-E83ACAB8739A}" srcId="{26C216A2-A88C-3843-9C8C-E4DC1F0196C2}" destId="{8F8DC490-2F07-BA4D-8111-4FD0383A5604}" srcOrd="1" destOrd="0" parTransId="{72432E9A-B524-104B-8455-FEA31B3BDCAE}" sibTransId="{2F881E5C-2219-5F43-B665-63B4766DDAC4}"/>
    <dgm:cxn modelId="{3944D80A-0656-EA4A-8CFD-72D245D7DF1F}" type="presParOf" srcId="{D9473381-9CC1-9B46-8DFF-DDE52954879E}" destId="{0D67065B-A1CB-BF47-B633-AC63672F69A9}" srcOrd="0" destOrd="0" presId="urn:microsoft.com/office/officeart/2005/8/layout/hList1"/>
    <dgm:cxn modelId="{0855BE82-40C2-7E4E-A3F0-22555CB5A576}" type="presParOf" srcId="{0D67065B-A1CB-BF47-B633-AC63672F69A9}" destId="{70063D4B-D96D-4449-ACDB-B6ED3E39E526}" srcOrd="0" destOrd="0" presId="urn:microsoft.com/office/officeart/2005/8/layout/hList1"/>
    <dgm:cxn modelId="{25D8A2A5-D506-E845-9B21-07620919C3BE}" type="presParOf" srcId="{0D67065B-A1CB-BF47-B633-AC63672F69A9}" destId="{78935742-3782-E044-B20E-19C54C6263A5}" srcOrd="1" destOrd="0" presId="urn:microsoft.com/office/officeart/2005/8/layout/hList1"/>
    <dgm:cxn modelId="{4395667C-7E51-604F-9A4D-6F9100293C49}" type="presParOf" srcId="{D9473381-9CC1-9B46-8DFF-DDE52954879E}" destId="{FACC3F72-DA98-E14F-ADB9-3EA0FF3EA23D}" srcOrd="1" destOrd="0" presId="urn:microsoft.com/office/officeart/2005/8/layout/hList1"/>
    <dgm:cxn modelId="{7BE8BA93-157C-5241-A3AD-334E5D1E5619}" type="presParOf" srcId="{D9473381-9CC1-9B46-8DFF-DDE52954879E}" destId="{38F24F36-64A1-2B48-B406-3539542FD381}" srcOrd="2" destOrd="0" presId="urn:microsoft.com/office/officeart/2005/8/layout/hList1"/>
    <dgm:cxn modelId="{9C5090E1-8021-F84A-9721-4AF1DEAF282F}" type="presParOf" srcId="{38F24F36-64A1-2B48-B406-3539542FD381}" destId="{6C7ABE29-1C23-E946-A6B8-C31BBE56E2DA}" srcOrd="0" destOrd="0" presId="urn:microsoft.com/office/officeart/2005/8/layout/hList1"/>
    <dgm:cxn modelId="{753E861E-3732-DA47-9F2A-40E795FB390F}" type="presParOf" srcId="{38F24F36-64A1-2B48-B406-3539542FD381}" destId="{DE823176-642C-3743-9EC8-238654677CDA}" srcOrd="1" destOrd="0" presId="urn:microsoft.com/office/officeart/2005/8/layout/hList1"/>
    <dgm:cxn modelId="{7EFDD5AD-BCD2-5443-A89A-6870A562934D}" type="presParOf" srcId="{D9473381-9CC1-9B46-8DFF-DDE52954879E}" destId="{73ED4347-914E-284E-9776-FE19EAA368CC}" srcOrd="3" destOrd="0" presId="urn:microsoft.com/office/officeart/2005/8/layout/hList1"/>
    <dgm:cxn modelId="{9B466811-D498-8249-A4FB-0E894B108D07}" type="presParOf" srcId="{D9473381-9CC1-9B46-8DFF-DDE52954879E}" destId="{7E3E7643-7B06-5644-A8EC-6DF02A3FA0DD}" srcOrd="4" destOrd="0" presId="urn:microsoft.com/office/officeart/2005/8/layout/hList1"/>
    <dgm:cxn modelId="{FBC1A8FA-57E0-8740-8D9D-69E9B7C2207D}" type="presParOf" srcId="{7E3E7643-7B06-5644-A8EC-6DF02A3FA0DD}" destId="{33A4B08E-672B-7E47-98DC-089B12176600}" srcOrd="0" destOrd="0" presId="urn:microsoft.com/office/officeart/2005/8/layout/hList1"/>
    <dgm:cxn modelId="{A37C51BF-61FB-6642-86B6-741CA0FD2489}" type="presParOf" srcId="{7E3E7643-7B06-5644-A8EC-6DF02A3FA0DD}" destId="{CE0F9EEA-D06A-2B44-B652-8B4C53D88909}" srcOrd="1" destOrd="0" presId="urn:microsoft.com/office/officeart/2005/8/layout/hList1"/>
    <dgm:cxn modelId="{214BC631-D97B-784D-933C-4710A2CC9533}" type="presParOf" srcId="{D9473381-9CC1-9B46-8DFF-DDE52954879E}" destId="{00C41D0D-334C-4147-AAAF-2F0E88C7180D}" srcOrd="5" destOrd="0" presId="urn:microsoft.com/office/officeart/2005/8/layout/hList1"/>
    <dgm:cxn modelId="{BA049E12-9C2A-7143-9E19-575BF76FEA7E}" type="presParOf" srcId="{D9473381-9CC1-9B46-8DFF-DDE52954879E}" destId="{C274AFF6-67EC-BD49-A7B1-BC37CD79CE49}" srcOrd="6" destOrd="0" presId="urn:microsoft.com/office/officeart/2005/8/layout/hList1"/>
    <dgm:cxn modelId="{9181834E-3D2F-8641-9359-A90D781F7F0E}" type="presParOf" srcId="{C274AFF6-67EC-BD49-A7B1-BC37CD79CE49}" destId="{4016BD89-5843-5243-BC88-0908123D008E}" srcOrd="0" destOrd="0" presId="urn:microsoft.com/office/officeart/2005/8/layout/hList1"/>
    <dgm:cxn modelId="{66087A2B-30C0-9247-BA05-F3B442554FB3}" type="presParOf" srcId="{C274AFF6-67EC-BD49-A7B1-BC37CD79CE49}" destId="{71B04B28-0776-6F4C-9787-8BC2CD0D4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CCE65-4FD7-FB4E-AC6D-5807C4A377B5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6F7579-35F3-974E-AABA-A78DFF52F06E}">
      <dgm:prSet phldrT="[Text]"/>
      <dgm:spPr/>
      <dgm:t>
        <a:bodyPr/>
        <a:lstStyle/>
        <a:p>
          <a:r>
            <a:rPr lang="en-US"/>
            <a:t>Staff</a:t>
          </a:r>
        </a:p>
      </dgm:t>
    </dgm:pt>
    <dgm:pt modelId="{AB8A0E82-2EF0-204E-9D37-A549C6043951}" type="parTrans" cxnId="{388F003A-5E74-3A4B-A064-55854C3EA809}">
      <dgm:prSet/>
      <dgm:spPr/>
      <dgm:t>
        <a:bodyPr/>
        <a:lstStyle/>
        <a:p>
          <a:endParaRPr lang="en-US"/>
        </a:p>
      </dgm:t>
    </dgm:pt>
    <dgm:pt modelId="{D69BDCF9-C65A-F44A-B918-55E5A83864F2}" type="sibTrans" cxnId="{388F003A-5E74-3A4B-A064-55854C3EA809}">
      <dgm:prSet/>
      <dgm:spPr/>
      <dgm:t>
        <a:bodyPr/>
        <a:lstStyle/>
        <a:p>
          <a:endParaRPr lang="en-US"/>
        </a:p>
      </dgm:t>
    </dgm:pt>
    <dgm:pt modelId="{CD19B5A4-26E5-9045-A8D3-B6FE0BAD0203}">
      <dgm:prSet phldrT="[Text]"/>
      <dgm:spPr/>
      <dgm:t>
        <a:bodyPr/>
        <a:lstStyle/>
        <a:p>
          <a:r>
            <a:rPr lang="en-US"/>
            <a:t>Import / Export</a:t>
          </a:r>
        </a:p>
      </dgm:t>
    </dgm:pt>
    <dgm:pt modelId="{60E9F8FC-69BB-8445-9A25-612C505C521E}" type="parTrans" cxnId="{9293143C-FEB5-7041-971F-596BB11BCE95}">
      <dgm:prSet/>
      <dgm:spPr/>
      <dgm:t>
        <a:bodyPr/>
        <a:lstStyle/>
        <a:p>
          <a:endParaRPr lang="en-US"/>
        </a:p>
      </dgm:t>
    </dgm:pt>
    <dgm:pt modelId="{550AF8A0-8948-CD49-B146-D8BB8872AA3A}" type="sibTrans" cxnId="{9293143C-FEB5-7041-971F-596BB11BCE95}">
      <dgm:prSet/>
      <dgm:spPr/>
      <dgm:t>
        <a:bodyPr/>
        <a:lstStyle/>
        <a:p>
          <a:endParaRPr lang="en-US"/>
        </a:p>
      </dgm:t>
    </dgm:pt>
    <dgm:pt modelId="{08B4E686-C56B-5748-BAC4-FB912A55247A}">
      <dgm:prSet phldrT="[Text]"/>
      <dgm:spPr/>
      <dgm:t>
        <a:bodyPr/>
        <a:lstStyle/>
        <a:p>
          <a:r>
            <a:rPr lang="en-US"/>
            <a:t>Access to all sites</a:t>
          </a:r>
        </a:p>
      </dgm:t>
    </dgm:pt>
    <dgm:pt modelId="{5169BD8D-A19E-D34B-AA4A-1BE803E38A1A}" type="parTrans" cxnId="{4BA06A5C-1391-3948-A314-D5170DC157BD}">
      <dgm:prSet/>
      <dgm:spPr/>
      <dgm:t>
        <a:bodyPr/>
        <a:lstStyle/>
        <a:p>
          <a:endParaRPr lang="en-US"/>
        </a:p>
      </dgm:t>
    </dgm:pt>
    <dgm:pt modelId="{2D623D33-2484-2041-A211-DBC22DDCF48C}" type="sibTrans" cxnId="{4BA06A5C-1391-3948-A314-D5170DC157BD}">
      <dgm:prSet/>
      <dgm:spPr/>
      <dgm:t>
        <a:bodyPr/>
        <a:lstStyle/>
        <a:p>
          <a:endParaRPr lang="en-US"/>
        </a:p>
      </dgm:t>
    </dgm:pt>
    <dgm:pt modelId="{26C216A2-A88C-3843-9C8C-E4DC1F0196C2}">
      <dgm:prSet phldrT="[Text]"/>
      <dgm:spPr/>
      <dgm:t>
        <a:bodyPr/>
        <a:lstStyle/>
        <a:p>
          <a:r>
            <a:rPr lang="en-US"/>
            <a:t>Site Representative</a:t>
          </a:r>
        </a:p>
      </dgm:t>
    </dgm:pt>
    <dgm:pt modelId="{2BD7486C-9BE9-E449-9E24-8F37C701E299}" type="parTrans" cxnId="{D4451DA1-D768-9844-9148-ADC1AEFB7E29}">
      <dgm:prSet/>
      <dgm:spPr/>
      <dgm:t>
        <a:bodyPr/>
        <a:lstStyle/>
        <a:p>
          <a:endParaRPr lang="en-US"/>
        </a:p>
      </dgm:t>
    </dgm:pt>
    <dgm:pt modelId="{7558E007-1A11-BE4E-B786-818630FCDA23}" type="sibTrans" cxnId="{D4451DA1-D768-9844-9148-ADC1AEFB7E29}">
      <dgm:prSet/>
      <dgm:spPr/>
      <dgm:t>
        <a:bodyPr/>
        <a:lstStyle/>
        <a:p>
          <a:endParaRPr lang="en-US"/>
        </a:p>
      </dgm:t>
    </dgm:pt>
    <dgm:pt modelId="{9BF0CB46-AB9B-1146-9CD2-55763CA051C5}">
      <dgm:prSet phldrT="[Text]"/>
      <dgm:spPr/>
      <dgm:t>
        <a:bodyPr/>
        <a:lstStyle/>
        <a:p>
          <a:r>
            <a:rPr lang="en-US"/>
            <a:t>Import / Export</a:t>
          </a:r>
        </a:p>
      </dgm:t>
    </dgm:pt>
    <dgm:pt modelId="{C5433146-B90E-8F48-A76F-CE3362EC8C4A}" type="parTrans" cxnId="{ACD8519B-BBD4-9246-B323-10D19549F86E}">
      <dgm:prSet/>
      <dgm:spPr/>
      <dgm:t>
        <a:bodyPr/>
        <a:lstStyle/>
        <a:p>
          <a:endParaRPr lang="en-US"/>
        </a:p>
      </dgm:t>
    </dgm:pt>
    <dgm:pt modelId="{683E7852-ED6A-6D41-A1F6-30922049A135}" type="sibTrans" cxnId="{ACD8519B-BBD4-9246-B323-10D19549F86E}">
      <dgm:prSet/>
      <dgm:spPr/>
      <dgm:t>
        <a:bodyPr/>
        <a:lstStyle/>
        <a:p>
          <a:endParaRPr lang="en-US"/>
        </a:p>
      </dgm:t>
    </dgm:pt>
    <dgm:pt modelId="{6C454E79-3902-014D-8C1B-A8598A28FFF6}">
      <dgm:prSet phldrT="[Text]"/>
      <dgm:spPr/>
      <dgm:t>
        <a:bodyPr/>
        <a:lstStyle/>
        <a:p>
          <a:r>
            <a:rPr lang="en-US"/>
            <a:t>Access to single site</a:t>
          </a:r>
        </a:p>
      </dgm:t>
    </dgm:pt>
    <dgm:pt modelId="{C97192BC-F35A-BB4A-91C0-16CA182D03DF}" type="parTrans" cxnId="{E8CB400B-021C-7846-A7BF-FCB53D461F30}">
      <dgm:prSet/>
      <dgm:spPr/>
      <dgm:t>
        <a:bodyPr/>
        <a:lstStyle/>
        <a:p>
          <a:endParaRPr lang="en-US"/>
        </a:p>
      </dgm:t>
    </dgm:pt>
    <dgm:pt modelId="{2C6047AC-D69E-FD43-90BA-D3624A75B9FF}" type="sibTrans" cxnId="{E8CB400B-021C-7846-A7BF-FCB53D461F30}">
      <dgm:prSet/>
      <dgm:spPr/>
      <dgm:t>
        <a:bodyPr/>
        <a:lstStyle/>
        <a:p>
          <a:endParaRPr lang="en-US"/>
        </a:p>
      </dgm:t>
    </dgm:pt>
    <dgm:pt modelId="{3D7FD3B3-45AB-FD49-8B6A-A98D3960987E}">
      <dgm:prSet phldrT="[Text]"/>
      <dgm:spPr/>
      <dgm:t>
        <a:bodyPr/>
        <a:lstStyle/>
        <a:p>
          <a:r>
            <a:rPr lang="en-US"/>
            <a:t>Supervisor</a:t>
          </a:r>
        </a:p>
      </dgm:t>
    </dgm:pt>
    <dgm:pt modelId="{25286FE2-25BE-1E4A-AB6C-B247601DCD5B}" type="parTrans" cxnId="{251EC748-8AA8-BE42-8DB0-EC0E28B51D4B}">
      <dgm:prSet/>
      <dgm:spPr/>
      <dgm:t>
        <a:bodyPr/>
        <a:lstStyle/>
        <a:p>
          <a:endParaRPr lang="en-US"/>
        </a:p>
      </dgm:t>
    </dgm:pt>
    <dgm:pt modelId="{AAFDAD1D-64DB-8343-B0BD-5FA6E9D2135F}" type="sibTrans" cxnId="{251EC748-8AA8-BE42-8DB0-EC0E28B51D4B}">
      <dgm:prSet/>
      <dgm:spPr/>
      <dgm:t>
        <a:bodyPr/>
        <a:lstStyle/>
        <a:p>
          <a:endParaRPr lang="en-US"/>
        </a:p>
      </dgm:t>
    </dgm:pt>
    <dgm:pt modelId="{3C3E6CDE-92A4-B746-9713-EBAB50FC6E6D}">
      <dgm:prSet phldrT="[Text]"/>
      <dgm:spPr/>
      <dgm:t>
        <a:bodyPr/>
        <a:lstStyle/>
        <a:p>
          <a:r>
            <a:rPr lang="en-US">
              <a:highlight>
                <a:srgbClr val="FFFF00"/>
              </a:highlight>
            </a:rPr>
            <a:t>Assign </a:t>
          </a:r>
          <a:r>
            <a:rPr lang="en-US" err="1">
              <a:highlight>
                <a:srgbClr val="FFFF00"/>
              </a:highlight>
            </a:rPr>
            <a:t>CoD</a:t>
          </a:r>
          <a:endParaRPr lang="en-US">
            <a:highlight>
              <a:srgbClr val="FFFF00"/>
            </a:highlight>
          </a:endParaRPr>
        </a:p>
      </dgm:t>
    </dgm:pt>
    <dgm:pt modelId="{BA28C1FD-348E-DC45-BC14-995E50A63032}" type="parTrans" cxnId="{8B957CA6-6783-AC41-9884-DA0C7CCAF983}">
      <dgm:prSet/>
      <dgm:spPr/>
      <dgm:t>
        <a:bodyPr/>
        <a:lstStyle/>
        <a:p>
          <a:endParaRPr lang="en-US"/>
        </a:p>
      </dgm:t>
    </dgm:pt>
    <dgm:pt modelId="{905ABC29-4F9F-B043-8D14-A4007D0D447C}" type="sibTrans" cxnId="{8B957CA6-6783-AC41-9884-DA0C7CCAF983}">
      <dgm:prSet/>
      <dgm:spPr/>
      <dgm:t>
        <a:bodyPr/>
        <a:lstStyle/>
        <a:p>
          <a:endParaRPr lang="en-US"/>
        </a:p>
      </dgm:t>
    </dgm:pt>
    <dgm:pt modelId="{136BBA7B-18BF-DF47-85AD-48B68BCDFD56}">
      <dgm:prSet phldrT="[Text]"/>
      <dgm:spPr/>
      <dgm:t>
        <a:bodyPr/>
        <a:lstStyle/>
        <a:p>
          <a:r>
            <a:rPr lang="en-US"/>
            <a:t>Assign final </a:t>
          </a:r>
          <a:r>
            <a:rPr lang="en-US" err="1"/>
            <a:t>CoD</a:t>
          </a:r>
          <a:endParaRPr lang="en-US"/>
        </a:p>
      </dgm:t>
    </dgm:pt>
    <dgm:pt modelId="{4C8DF4F6-4831-0040-9E98-D3FD1ACEAEFF}" type="parTrans" cxnId="{FD1AF7A4-895B-1044-AE57-5D528820F5FC}">
      <dgm:prSet/>
      <dgm:spPr/>
      <dgm:t>
        <a:bodyPr/>
        <a:lstStyle/>
        <a:p>
          <a:endParaRPr lang="en-US"/>
        </a:p>
      </dgm:t>
    </dgm:pt>
    <dgm:pt modelId="{35DF5552-A032-454A-AEF4-F7C4530DE765}" type="sibTrans" cxnId="{FD1AF7A4-895B-1044-AE57-5D528820F5FC}">
      <dgm:prSet/>
      <dgm:spPr/>
      <dgm:t>
        <a:bodyPr/>
        <a:lstStyle/>
        <a:p>
          <a:endParaRPr lang="en-US"/>
        </a:p>
      </dgm:t>
    </dgm:pt>
    <dgm:pt modelId="{33144253-0420-8548-90A3-BDC52397D48C}">
      <dgm:prSet/>
      <dgm:spPr/>
      <dgm:t>
        <a:bodyPr/>
        <a:lstStyle/>
        <a:p>
          <a:r>
            <a:rPr lang="en-US"/>
            <a:t>Clinician</a:t>
          </a:r>
        </a:p>
      </dgm:t>
    </dgm:pt>
    <dgm:pt modelId="{3409D5D8-DE10-A84F-8307-F97C11596CF9}" type="parTrans" cxnId="{0530ADE5-EECD-BE46-9061-3ABBE8CC2E7C}">
      <dgm:prSet/>
      <dgm:spPr/>
      <dgm:t>
        <a:bodyPr/>
        <a:lstStyle/>
        <a:p>
          <a:endParaRPr lang="en-US"/>
        </a:p>
      </dgm:t>
    </dgm:pt>
    <dgm:pt modelId="{286AD461-32C3-E845-AAF8-7210E3D8EB45}" type="sibTrans" cxnId="{0530ADE5-EECD-BE46-9061-3ABBE8CC2E7C}">
      <dgm:prSet/>
      <dgm:spPr/>
      <dgm:t>
        <a:bodyPr/>
        <a:lstStyle/>
        <a:p>
          <a:endParaRPr lang="en-US"/>
        </a:p>
      </dgm:t>
    </dgm:pt>
    <dgm:pt modelId="{21C45041-5AF7-D244-9075-EE150521666D}">
      <dgm:prSet/>
      <dgm:spPr/>
      <dgm:t>
        <a:bodyPr/>
        <a:lstStyle/>
        <a:p>
          <a:r>
            <a:rPr lang="en-US">
              <a:highlight>
                <a:srgbClr val="FFFF00"/>
              </a:highlight>
            </a:rPr>
            <a:t>Assign </a:t>
          </a:r>
          <a:r>
            <a:rPr lang="en-US" err="1">
              <a:highlight>
                <a:srgbClr val="FFFF00"/>
              </a:highlight>
            </a:rPr>
            <a:t>CoD</a:t>
          </a:r>
          <a:endParaRPr lang="en-US">
            <a:highlight>
              <a:srgbClr val="FFFF00"/>
            </a:highlight>
          </a:endParaRPr>
        </a:p>
      </dgm:t>
    </dgm:pt>
    <dgm:pt modelId="{3F855CC6-B0B9-F040-A515-F81B65060861}" type="parTrans" cxnId="{1ACCB3DB-3200-F047-AF7D-0A189288D9EC}">
      <dgm:prSet/>
      <dgm:spPr/>
      <dgm:t>
        <a:bodyPr/>
        <a:lstStyle/>
        <a:p>
          <a:endParaRPr lang="en-US"/>
        </a:p>
      </dgm:t>
    </dgm:pt>
    <dgm:pt modelId="{CA88EC9B-18FF-3E4E-BB82-5790D6C15B74}" type="sibTrans" cxnId="{1ACCB3DB-3200-F047-AF7D-0A189288D9EC}">
      <dgm:prSet/>
      <dgm:spPr/>
      <dgm:t>
        <a:bodyPr/>
        <a:lstStyle/>
        <a:p>
          <a:endParaRPr lang="en-US"/>
        </a:p>
      </dgm:t>
    </dgm:pt>
    <dgm:pt modelId="{4838F6EF-59C5-E34B-9738-CB511015D0D5}">
      <dgm:prSet phldrT="[Text]"/>
      <dgm:spPr/>
      <dgm:t>
        <a:bodyPr/>
        <a:lstStyle/>
        <a:p>
          <a:r>
            <a:rPr lang="en-US"/>
            <a:t>View algorithm results</a:t>
          </a:r>
        </a:p>
      </dgm:t>
    </dgm:pt>
    <dgm:pt modelId="{2CC14B84-BDE3-5F48-8834-87E0FB5B9067}" type="parTrans" cxnId="{1030EED9-1B23-4C49-9EC1-755517B57A6F}">
      <dgm:prSet/>
      <dgm:spPr/>
      <dgm:t>
        <a:bodyPr/>
        <a:lstStyle/>
        <a:p>
          <a:endParaRPr lang="en-US"/>
        </a:p>
      </dgm:t>
    </dgm:pt>
    <dgm:pt modelId="{6B96F5B9-8289-7C40-8012-5B6C5097FC74}" type="sibTrans" cxnId="{1030EED9-1B23-4C49-9EC1-755517B57A6F}">
      <dgm:prSet/>
      <dgm:spPr/>
      <dgm:t>
        <a:bodyPr/>
        <a:lstStyle/>
        <a:p>
          <a:endParaRPr lang="en-US"/>
        </a:p>
      </dgm:t>
    </dgm:pt>
    <dgm:pt modelId="{8F8DC490-2F07-BA4D-8111-4FD0383A5604}">
      <dgm:prSet phldrT="[Text]"/>
      <dgm:spPr/>
      <dgm:t>
        <a:bodyPr/>
        <a:lstStyle/>
        <a:p>
          <a:r>
            <a:rPr lang="en-US"/>
            <a:t>View algorithm results</a:t>
          </a:r>
        </a:p>
      </dgm:t>
    </dgm:pt>
    <dgm:pt modelId="{72432E9A-B524-104B-8455-FEA31B3BDCAE}" type="parTrans" cxnId="{66414EFA-EEE5-B149-9EAA-E83ACAB8739A}">
      <dgm:prSet/>
      <dgm:spPr/>
      <dgm:t>
        <a:bodyPr/>
        <a:lstStyle/>
        <a:p>
          <a:endParaRPr lang="en-US"/>
        </a:p>
      </dgm:t>
    </dgm:pt>
    <dgm:pt modelId="{2F881E5C-2219-5F43-B665-63B4766DDAC4}" type="sibTrans" cxnId="{66414EFA-EEE5-B149-9EAA-E83ACAB8739A}">
      <dgm:prSet/>
      <dgm:spPr/>
      <dgm:t>
        <a:bodyPr/>
        <a:lstStyle/>
        <a:p>
          <a:endParaRPr lang="en-US"/>
        </a:p>
      </dgm:t>
    </dgm:pt>
    <dgm:pt modelId="{E4B0B9A5-6602-BB41-AD80-28399DAAA0FD}">
      <dgm:prSet phldrT="[Text]"/>
      <dgm:spPr/>
      <dgm:t>
        <a:bodyPr/>
        <a:lstStyle/>
        <a:p>
          <a:r>
            <a:rPr lang="en-US"/>
            <a:t>Create site/user</a:t>
          </a:r>
        </a:p>
      </dgm:t>
    </dgm:pt>
    <dgm:pt modelId="{E8B32243-E889-1C4E-AB43-3F975850F5A1}" type="parTrans" cxnId="{EEE84319-1FC6-544B-B1FB-FB21258AD51F}">
      <dgm:prSet/>
      <dgm:spPr/>
      <dgm:t>
        <a:bodyPr/>
        <a:lstStyle/>
        <a:p>
          <a:endParaRPr lang="en-US"/>
        </a:p>
      </dgm:t>
    </dgm:pt>
    <dgm:pt modelId="{B1DAE64C-5A62-FA42-A8D5-25B3236BDCE2}" type="sibTrans" cxnId="{EEE84319-1FC6-544B-B1FB-FB21258AD51F}">
      <dgm:prSet/>
      <dgm:spPr/>
      <dgm:t>
        <a:bodyPr/>
        <a:lstStyle/>
        <a:p>
          <a:endParaRPr lang="en-US"/>
        </a:p>
      </dgm:t>
    </dgm:pt>
    <dgm:pt modelId="{D9473381-9CC1-9B46-8DFF-DDE52954879E}" type="pres">
      <dgm:prSet presAssocID="{FE2CCE65-4FD7-FB4E-AC6D-5807C4A377B5}" presName="Name0" presStyleCnt="0">
        <dgm:presLayoutVars>
          <dgm:dir/>
          <dgm:animLvl val="lvl"/>
          <dgm:resizeHandles val="exact"/>
        </dgm:presLayoutVars>
      </dgm:prSet>
      <dgm:spPr/>
    </dgm:pt>
    <dgm:pt modelId="{0D67065B-A1CB-BF47-B633-AC63672F69A9}" type="pres">
      <dgm:prSet presAssocID="{876F7579-35F3-974E-AABA-A78DFF52F06E}" presName="composite" presStyleCnt="0"/>
      <dgm:spPr/>
    </dgm:pt>
    <dgm:pt modelId="{70063D4B-D96D-4449-ACDB-B6ED3E39E526}" type="pres">
      <dgm:prSet presAssocID="{876F7579-35F3-974E-AABA-A78DFF52F06E}" presName="parTx" presStyleLbl="alignNode1" presStyleIdx="0" presStyleCnt="4" custScaleX="108644">
        <dgm:presLayoutVars>
          <dgm:chMax val="0"/>
          <dgm:chPref val="0"/>
          <dgm:bulletEnabled val="1"/>
        </dgm:presLayoutVars>
      </dgm:prSet>
      <dgm:spPr/>
    </dgm:pt>
    <dgm:pt modelId="{78935742-3782-E044-B20E-19C54C6263A5}" type="pres">
      <dgm:prSet presAssocID="{876F7579-35F3-974E-AABA-A78DFF52F06E}" presName="desTx" presStyleLbl="alignAccFollowNode1" presStyleIdx="0" presStyleCnt="4" custScaleX="108644">
        <dgm:presLayoutVars>
          <dgm:bulletEnabled val="1"/>
        </dgm:presLayoutVars>
      </dgm:prSet>
      <dgm:spPr/>
    </dgm:pt>
    <dgm:pt modelId="{FACC3F72-DA98-E14F-ADB9-3EA0FF3EA23D}" type="pres">
      <dgm:prSet presAssocID="{D69BDCF9-C65A-F44A-B918-55E5A83864F2}" presName="space" presStyleCnt="0"/>
      <dgm:spPr/>
    </dgm:pt>
    <dgm:pt modelId="{38F24F36-64A1-2B48-B406-3539542FD381}" type="pres">
      <dgm:prSet presAssocID="{26C216A2-A88C-3843-9C8C-E4DC1F0196C2}" presName="composite" presStyleCnt="0"/>
      <dgm:spPr/>
    </dgm:pt>
    <dgm:pt modelId="{6C7ABE29-1C23-E946-A6B8-C31BBE56E2DA}" type="pres">
      <dgm:prSet presAssocID="{26C216A2-A88C-3843-9C8C-E4DC1F0196C2}" presName="parTx" presStyleLbl="alignNode1" presStyleIdx="1" presStyleCnt="4" custScaleX="108644">
        <dgm:presLayoutVars>
          <dgm:chMax val="0"/>
          <dgm:chPref val="0"/>
          <dgm:bulletEnabled val="1"/>
        </dgm:presLayoutVars>
      </dgm:prSet>
      <dgm:spPr/>
    </dgm:pt>
    <dgm:pt modelId="{DE823176-642C-3743-9EC8-238654677CDA}" type="pres">
      <dgm:prSet presAssocID="{26C216A2-A88C-3843-9C8C-E4DC1F0196C2}" presName="desTx" presStyleLbl="alignAccFollowNode1" presStyleIdx="1" presStyleCnt="4" custScaleX="108644">
        <dgm:presLayoutVars>
          <dgm:bulletEnabled val="1"/>
        </dgm:presLayoutVars>
      </dgm:prSet>
      <dgm:spPr/>
    </dgm:pt>
    <dgm:pt modelId="{73ED4347-914E-284E-9776-FE19EAA368CC}" type="pres">
      <dgm:prSet presAssocID="{7558E007-1A11-BE4E-B786-818630FCDA23}" presName="space" presStyleCnt="0"/>
      <dgm:spPr/>
    </dgm:pt>
    <dgm:pt modelId="{7E3E7643-7B06-5644-A8EC-6DF02A3FA0DD}" type="pres">
      <dgm:prSet presAssocID="{3D7FD3B3-45AB-FD49-8B6A-A98D3960987E}" presName="composite" presStyleCnt="0"/>
      <dgm:spPr/>
    </dgm:pt>
    <dgm:pt modelId="{33A4B08E-672B-7E47-98DC-089B12176600}" type="pres">
      <dgm:prSet presAssocID="{3D7FD3B3-45AB-FD49-8B6A-A98D3960987E}" presName="parTx" presStyleLbl="alignNode1" presStyleIdx="2" presStyleCnt="4" custScaleX="108644">
        <dgm:presLayoutVars>
          <dgm:chMax val="0"/>
          <dgm:chPref val="0"/>
          <dgm:bulletEnabled val="1"/>
        </dgm:presLayoutVars>
      </dgm:prSet>
      <dgm:spPr/>
    </dgm:pt>
    <dgm:pt modelId="{CE0F9EEA-D06A-2B44-B652-8B4C53D88909}" type="pres">
      <dgm:prSet presAssocID="{3D7FD3B3-45AB-FD49-8B6A-A98D3960987E}" presName="desTx" presStyleLbl="alignAccFollowNode1" presStyleIdx="2" presStyleCnt="4" custScaleX="108644">
        <dgm:presLayoutVars>
          <dgm:bulletEnabled val="1"/>
        </dgm:presLayoutVars>
      </dgm:prSet>
      <dgm:spPr/>
    </dgm:pt>
    <dgm:pt modelId="{00C41D0D-334C-4147-AAAF-2F0E88C7180D}" type="pres">
      <dgm:prSet presAssocID="{AAFDAD1D-64DB-8343-B0BD-5FA6E9D2135F}" presName="space" presStyleCnt="0"/>
      <dgm:spPr/>
    </dgm:pt>
    <dgm:pt modelId="{C274AFF6-67EC-BD49-A7B1-BC37CD79CE49}" type="pres">
      <dgm:prSet presAssocID="{33144253-0420-8548-90A3-BDC52397D48C}" presName="composite" presStyleCnt="0"/>
      <dgm:spPr/>
    </dgm:pt>
    <dgm:pt modelId="{4016BD89-5843-5243-BC88-0908123D008E}" type="pres">
      <dgm:prSet presAssocID="{33144253-0420-8548-90A3-BDC52397D48C}" presName="parTx" presStyleLbl="alignNode1" presStyleIdx="3" presStyleCnt="4" custScaleX="108644">
        <dgm:presLayoutVars>
          <dgm:chMax val="0"/>
          <dgm:chPref val="0"/>
          <dgm:bulletEnabled val="1"/>
        </dgm:presLayoutVars>
      </dgm:prSet>
      <dgm:spPr/>
    </dgm:pt>
    <dgm:pt modelId="{71B04B28-0776-6F4C-9787-8BC2CD0D4BEA}" type="pres">
      <dgm:prSet presAssocID="{33144253-0420-8548-90A3-BDC52397D48C}" presName="desTx" presStyleLbl="alignAccFollowNode1" presStyleIdx="3" presStyleCnt="4" custScaleX="108644">
        <dgm:presLayoutVars>
          <dgm:bulletEnabled val="1"/>
        </dgm:presLayoutVars>
      </dgm:prSet>
      <dgm:spPr/>
    </dgm:pt>
  </dgm:ptLst>
  <dgm:cxnLst>
    <dgm:cxn modelId="{E8CB400B-021C-7846-A7BF-FCB53D461F30}" srcId="{26C216A2-A88C-3843-9C8C-E4DC1F0196C2}" destId="{6C454E79-3902-014D-8C1B-A8598A28FFF6}" srcOrd="2" destOrd="0" parTransId="{C97192BC-F35A-BB4A-91C0-16CA182D03DF}" sibTransId="{2C6047AC-D69E-FD43-90BA-D3624A75B9FF}"/>
    <dgm:cxn modelId="{EEE84319-1FC6-544B-B1FB-FB21258AD51F}" srcId="{876F7579-35F3-974E-AABA-A78DFF52F06E}" destId="{E4B0B9A5-6602-BB41-AD80-28399DAAA0FD}" srcOrd="3" destOrd="0" parTransId="{E8B32243-E889-1C4E-AB43-3F975850F5A1}" sibTransId="{B1DAE64C-5A62-FA42-A8D5-25B3236BDCE2}"/>
    <dgm:cxn modelId="{17FACE32-7ABA-0D4F-91CA-D67A3C7C2D8A}" type="presOf" srcId="{6C454E79-3902-014D-8C1B-A8598A28FFF6}" destId="{DE823176-642C-3743-9EC8-238654677CDA}" srcOrd="0" destOrd="2" presId="urn:microsoft.com/office/officeart/2005/8/layout/hList1"/>
    <dgm:cxn modelId="{388F003A-5E74-3A4B-A064-55854C3EA809}" srcId="{FE2CCE65-4FD7-FB4E-AC6D-5807C4A377B5}" destId="{876F7579-35F3-974E-AABA-A78DFF52F06E}" srcOrd="0" destOrd="0" parTransId="{AB8A0E82-2EF0-204E-9D37-A549C6043951}" sibTransId="{D69BDCF9-C65A-F44A-B918-55E5A83864F2}"/>
    <dgm:cxn modelId="{9293143C-FEB5-7041-971F-596BB11BCE95}" srcId="{876F7579-35F3-974E-AABA-A78DFF52F06E}" destId="{CD19B5A4-26E5-9045-A8D3-B6FE0BAD0203}" srcOrd="0" destOrd="0" parTransId="{60E9F8FC-69BB-8445-9A25-612C505C521E}" sibTransId="{550AF8A0-8948-CD49-B146-D8BB8872AA3A}"/>
    <dgm:cxn modelId="{4BA06A5C-1391-3948-A314-D5170DC157BD}" srcId="{876F7579-35F3-974E-AABA-A78DFF52F06E}" destId="{08B4E686-C56B-5748-BAC4-FB912A55247A}" srcOrd="2" destOrd="0" parTransId="{5169BD8D-A19E-D34B-AA4A-1BE803E38A1A}" sibTransId="{2D623D33-2484-2041-A211-DBC22DDCF48C}"/>
    <dgm:cxn modelId="{5ACC4962-890D-CA44-BAB3-BDDE224D03D0}" type="presOf" srcId="{E4B0B9A5-6602-BB41-AD80-28399DAAA0FD}" destId="{78935742-3782-E044-B20E-19C54C6263A5}" srcOrd="0" destOrd="3" presId="urn:microsoft.com/office/officeart/2005/8/layout/hList1"/>
    <dgm:cxn modelId="{D66C3245-8605-014E-9874-1DF73EC102E7}" type="presOf" srcId="{3D7FD3B3-45AB-FD49-8B6A-A98D3960987E}" destId="{33A4B08E-672B-7E47-98DC-089B12176600}" srcOrd="0" destOrd="0" presId="urn:microsoft.com/office/officeart/2005/8/layout/hList1"/>
    <dgm:cxn modelId="{251EC748-8AA8-BE42-8DB0-EC0E28B51D4B}" srcId="{FE2CCE65-4FD7-FB4E-AC6D-5807C4A377B5}" destId="{3D7FD3B3-45AB-FD49-8B6A-A98D3960987E}" srcOrd="2" destOrd="0" parTransId="{25286FE2-25BE-1E4A-AB6C-B247601DCD5B}" sibTransId="{AAFDAD1D-64DB-8343-B0BD-5FA6E9D2135F}"/>
    <dgm:cxn modelId="{E2C6624D-F7D0-D140-BCBF-68A180F73FF5}" type="presOf" srcId="{3C3E6CDE-92A4-B746-9713-EBAB50FC6E6D}" destId="{CE0F9EEA-D06A-2B44-B652-8B4C53D88909}" srcOrd="0" destOrd="0" presId="urn:microsoft.com/office/officeart/2005/8/layout/hList1"/>
    <dgm:cxn modelId="{CE736152-3522-1E4F-9362-621E0765E139}" type="presOf" srcId="{08B4E686-C56B-5748-BAC4-FB912A55247A}" destId="{78935742-3782-E044-B20E-19C54C6263A5}" srcOrd="0" destOrd="2" presId="urn:microsoft.com/office/officeart/2005/8/layout/hList1"/>
    <dgm:cxn modelId="{34670874-B798-E241-B752-BCC40CF42B1C}" type="presOf" srcId="{4838F6EF-59C5-E34B-9738-CB511015D0D5}" destId="{78935742-3782-E044-B20E-19C54C6263A5}" srcOrd="0" destOrd="1" presId="urn:microsoft.com/office/officeart/2005/8/layout/hList1"/>
    <dgm:cxn modelId="{12D67478-7205-5948-99AB-EE00FAE78458}" type="presOf" srcId="{21C45041-5AF7-D244-9075-EE150521666D}" destId="{71B04B28-0776-6F4C-9787-8BC2CD0D4BEA}" srcOrd="0" destOrd="0" presId="urn:microsoft.com/office/officeart/2005/8/layout/hList1"/>
    <dgm:cxn modelId="{905F9B80-4365-1342-B7E6-96AF798D7477}" type="presOf" srcId="{9BF0CB46-AB9B-1146-9CD2-55763CA051C5}" destId="{DE823176-642C-3743-9EC8-238654677CDA}" srcOrd="0" destOrd="0" presId="urn:microsoft.com/office/officeart/2005/8/layout/hList1"/>
    <dgm:cxn modelId="{2EBDC185-2243-264B-A043-2266972ABEF0}" type="presOf" srcId="{136BBA7B-18BF-DF47-85AD-48B68BCDFD56}" destId="{CE0F9EEA-D06A-2B44-B652-8B4C53D88909}" srcOrd="0" destOrd="1" presId="urn:microsoft.com/office/officeart/2005/8/layout/hList1"/>
    <dgm:cxn modelId="{B8EA5D89-6D3D-3D40-BBA2-D0E4E5E3AC88}" type="presOf" srcId="{33144253-0420-8548-90A3-BDC52397D48C}" destId="{4016BD89-5843-5243-BC88-0908123D008E}" srcOrd="0" destOrd="0" presId="urn:microsoft.com/office/officeart/2005/8/layout/hList1"/>
    <dgm:cxn modelId="{38CCB498-B35D-B04B-BAA7-73E2B069FB68}" type="presOf" srcId="{FE2CCE65-4FD7-FB4E-AC6D-5807C4A377B5}" destId="{D9473381-9CC1-9B46-8DFF-DDE52954879E}" srcOrd="0" destOrd="0" presId="urn:microsoft.com/office/officeart/2005/8/layout/hList1"/>
    <dgm:cxn modelId="{ACD8519B-BBD4-9246-B323-10D19549F86E}" srcId="{26C216A2-A88C-3843-9C8C-E4DC1F0196C2}" destId="{9BF0CB46-AB9B-1146-9CD2-55763CA051C5}" srcOrd="0" destOrd="0" parTransId="{C5433146-B90E-8F48-A76F-CE3362EC8C4A}" sibTransId="{683E7852-ED6A-6D41-A1F6-30922049A135}"/>
    <dgm:cxn modelId="{34C3BB9F-51A4-4447-AD5F-3C783A5C1293}" type="presOf" srcId="{876F7579-35F3-974E-AABA-A78DFF52F06E}" destId="{70063D4B-D96D-4449-ACDB-B6ED3E39E526}" srcOrd="0" destOrd="0" presId="urn:microsoft.com/office/officeart/2005/8/layout/hList1"/>
    <dgm:cxn modelId="{D4451DA1-D768-9844-9148-ADC1AEFB7E29}" srcId="{FE2CCE65-4FD7-FB4E-AC6D-5807C4A377B5}" destId="{26C216A2-A88C-3843-9C8C-E4DC1F0196C2}" srcOrd="1" destOrd="0" parTransId="{2BD7486C-9BE9-E449-9E24-8F37C701E299}" sibTransId="{7558E007-1A11-BE4E-B786-818630FCDA23}"/>
    <dgm:cxn modelId="{FD1AF7A4-895B-1044-AE57-5D528820F5FC}" srcId="{3D7FD3B3-45AB-FD49-8B6A-A98D3960987E}" destId="{136BBA7B-18BF-DF47-85AD-48B68BCDFD56}" srcOrd="1" destOrd="0" parTransId="{4C8DF4F6-4831-0040-9E98-D3FD1ACEAEFF}" sibTransId="{35DF5552-A032-454A-AEF4-F7C4530DE765}"/>
    <dgm:cxn modelId="{8B957CA6-6783-AC41-9884-DA0C7CCAF983}" srcId="{3D7FD3B3-45AB-FD49-8B6A-A98D3960987E}" destId="{3C3E6CDE-92A4-B746-9713-EBAB50FC6E6D}" srcOrd="0" destOrd="0" parTransId="{BA28C1FD-348E-DC45-BC14-995E50A63032}" sibTransId="{905ABC29-4F9F-B043-8D14-A4007D0D447C}"/>
    <dgm:cxn modelId="{7EC391B9-4FC0-B941-9D42-B4E47820405D}" type="presOf" srcId="{CD19B5A4-26E5-9045-A8D3-B6FE0BAD0203}" destId="{78935742-3782-E044-B20E-19C54C6263A5}" srcOrd="0" destOrd="0" presId="urn:microsoft.com/office/officeart/2005/8/layout/hList1"/>
    <dgm:cxn modelId="{1578AEC7-1AB5-A947-AA64-77083E9FD0B6}" type="presOf" srcId="{8F8DC490-2F07-BA4D-8111-4FD0383A5604}" destId="{DE823176-642C-3743-9EC8-238654677CDA}" srcOrd="0" destOrd="1" presId="urn:microsoft.com/office/officeart/2005/8/layout/hList1"/>
    <dgm:cxn modelId="{1030EED9-1B23-4C49-9EC1-755517B57A6F}" srcId="{876F7579-35F3-974E-AABA-A78DFF52F06E}" destId="{4838F6EF-59C5-E34B-9738-CB511015D0D5}" srcOrd="1" destOrd="0" parTransId="{2CC14B84-BDE3-5F48-8834-87E0FB5B9067}" sibTransId="{6B96F5B9-8289-7C40-8012-5B6C5097FC74}"/>
    <dgm:cxn modelId="{1ACCB3DB-3200-F047-AF7D-0A189288D9EC}" srcId="{33144253-0420-8548-90A3-BDC52397D48C}" destId="{21C45041-5AF7-D244-9075-EE150521666D}" srcOrd="0" destOrd="0" parTransId="{3F855CC6-B0B9-F040-A515-F81B65060861}" sibTransId="{CA88EC9B-18FF-3E4E-BB82-5790D6C15B74}"/>
    <dgm:cxn modelId="{9B17F7E0-CB19-2549-B72B-F7DE8A735BB4}" type="presOf" srcId="{26C216A2-A88C-3843-9C8C-E4DC1F0196C2}" destId="{6C7ABE29-1C23-E946-A6B8-C31BBE56E2DA}" srcOrd="0" destOrd="0" presId="urn:microsoft.com/office/officeart/2005/8/layout/hList1"/>
    <dgm:cxn modelId="{0530ADE5-EECD-BE46-9061-3ABBE8CC2E7C}" srcId="{FE2CCE65-4FD7-FB4E-AC6D-5807C4A377B5}" destId="{33144253-0420-8548-90A3-BDC52397D48C}" srcOrd="3" destOrd="0" parTransId="{3409D5D8-DE10-A84F-8307-F97C11596CF9}" sibTransId="{286AD461-32C3-E845-AAF8-7210E3D8EB45}"/>
    <dgm:cxn modelId="{66414EFA-EEE5-B149-9EAA-E83ACAB8739A}" srcId="{26C216A2-A88C-3843-9C8C-E4DC1F0196C2}" destId="{8F8DC490-2F07-BA4D-8111-4FD0383A5604}" srcOrd="1" destOrd="0" parTransId="{72432E9A-B524-104B-8455-FEA31B3BDCAE}" sibTransId="{2F881E5C-2219-5F43-B665-63B4766DDAC4}"/>
    <dgm:cxn modelId="{3944D80A-0656-EA4A-8CFD-72D245D7DF1F}" type="presParOf" srcId="{D9473381-9CC1-9B46-8DFF-DDE52954879E}" destId="{0D67065B-A1CB-BF47-B633-AC63672F69A9}" srcOrd="0" destOrd="0" presId="urn:microsoft.com/office/officeart/2005/8/layout/hList1"/>
    <dgm:cxn modelId="{0855BE82-40C2-7E4E-A3F0-22555CB5A576}" type="presParOf" srcId="{0D67065B-A1CB-BF47-B633-AC63672F69A9}" destId="{70063D4B-D96D-4449-ACDB-B6ED3E39E526}" srcOrd="0" destOrd="0" presId="urn:microsoft.com/office/officeart/2005/8/layout/hList1"/>
    <dgm:cxn modelId="{25D8A2A5-D506-E845-9B21-07620919C3BE}" type="presParOf" srcId="{0D67065B-A1CB-BF47-B633-AC63672F69A9}" destId="{78935742-3782-E044-B20E-19C54C6263A5}" srcOrd="1" destOrd="0" presId="urn:microsoft.com/office/officeart/2005/8/layout/hList1"/>
    <dgm:cxn modelId="{4395667C-7E51-604F-9A4D-6F9100293C49}" type="presParOf" srcId="{D9473381-9CC1-9B46-8DFF-DDE52954879E}" destId="{FACC3F72-DA98-E14F-ADB9-3EA0FF3EA23D}" srcOrd="1" destOrd="0" presId="urn:microsoft.com/office/officeart/2005/8/layout/hList1"/>
    <dgm:cxn modelId="{7BE8BA93-157C-5241-A3AD-334E5D1E5619}" type="presParOf" srcId="{D9473381-9CC1-9B46-8DFF-DDE52954879E}" destId="{38F24F36-64A1-2B48-B406-3539542FD381}" srcOrd="2" destOrd="0" presId="urn:microsoft.com/office/officeart/2005/8/layout/hList1"/>
    <dgm:cxn modelId="{9C5090E1-8021-F84A-9721-4AF1DEAF282F}" type="presParOf" srcId="{38F24F36-64A1-2B48-B406-3539542FD381}" destId="{6C7ABE29-1C23-E946-A6B8-C31BBE56E2DA}" srcOrd="0" destOrd="0" presId="urn:microsoft.com/office/officeart/2005/8/layout/hList1"/>
    <dgm:cxn modelId="{753E861E-3732-DA47-9F2A-40E795FB390F}" type="presParOf" srcId="{38F24F36-64A1-2B48-B406-3539542FD381}" destId="{DE823176-642C-3743-9EC8-238654677CDA}" srcOrd="1" destOrd="0" presId="urn:microsoft.com/office/officeart/2005/8/layout/hList1"/>
    <dgm:cxn modelId="{7EFDD5AD-BCD2-5443-A89A-6870A562934D}" type="presParOf" srcId="{D9473381-9CC1-9B46-8DFF-DDE52954879E}" destId="{73ED4347-914E-284E-9776-FE19EAA368CC}" srcOrd="3" destOrd="0" presId="urn:microsoft.com/office/officeart/2005/8/layout/hList1"/>
    <dgm:cxn modelId="{9B466811-D498-8249-A4FB-0E894B108D07}" type="presParOf" srcId="{D9473381-9CC1-9B46-8DFF-DDE52954879E}" destId="{7E3E7643-7B06-5644-A8EC-6DF02A3FA0DD}" srcOrd="4" destOrd="0" presId="urn:microsoft.com/office/officeart/2005/8/layout/hList1"/>
    <dgm:cxn modelId="{FBC1A8FA-57E0-8740-8D9D-69E9B7C2207D}" type="presParOf" srcId="{7E3E7643-7B06-5644-A8EC-6DF02A3FA0DD}" destId="{33A4B08E-672B-7E47-98DC-089B12176600}" srcOrd="0" destOrd="0" presId="urn:microsoft.com/office/officeart/2005/8/layout/hList1"/>
    <dgm:cxn modelId="{A37C51BF-61FB-6642-86B6-741CA0FD2489}" type="presParOf" srcId="{7E3E7643-7B06-5644-A8EC-6DF02A3FA0DD}" destId="{CE0F9EEA-D06A-2B44-B652-8B4C53D88909}" srcOrd="1" destOrd="0" presId="urn:microsoft.com/office/officeart/2005/8/layout/hList1"/>
    <dgm:cxn modelId="{214BC631-D97B-784D-933C-4710A2CC9533}" type="presParOf" srcId="{D9473381-9CC1-9B46-8DFF-DDE52954879E}" destId="{00C41D0D-334C-4147-AAAF-2F0E88C7180D}" srcOrd="5" destOrd="0" presId="urn:microsoft.com/office/officeart/2005/8/layout/hList1"/>
    <dgm:cxn modelId="{BA049E12-9C2A-7143-9E19-575BF76FEA7E}" type="presParOf" srcId="{D9473381-9CC1-9B46-8DFF-DDE52954879E}" destId="{C274AFF6-67EC-BD49-A7B1-BC37CD79CE49}" srcOrd="6" destOrd="0" presId="urn:microsoft.com/office/officeart/2005/8/layout/hList1"/>
    <dgm:cxn modelId="{9181834E-3D2F-8641-9359-A90D781F7F0E}" type="presParOf" srcId="{C274AFF6-67EC-BD49-A7B1-BC37CD79CE49}" destId="{4016BD89-5843-5243-BC88-0908123D008E}" srcOrd="0" destOrd="0" presId="urn:microsoft.com/office/officeart/2005/8/layout/hList1"/>
    <dgm:cxn modelId="{66087A2B-30C0-9247-BA05-F3B442554FB3}" type="presParOf" srcId="{C274AFF6-67EC-BD49-A7B1-BC37CD79CE49}" destId="{71B04B28-0776-6F4C-9787-8BC2CD0D4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2CCE65-4FD7-FB4E-AC6D-5807C4A377B5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6F7579-35F3-974E-AABA-A78DFF52F06E}">
      <dgm:prSet phldrT="[Text]"/>
      <dgm:spPr/>
      <dgm:t>
        <a:bodyPr/>
        <a:lstStyle/>
        <a:p>
          <a:r>
            <a:rPr lang="en-US"/>
            <a:t>Staff</a:t>
          </a:r>
        </a:p>
      </dgm:t>
    </dgm:pt>
    <dgm:pt modelId="{AB8A0E82-2EF0-204E-9D37-A549C6043951}" type="parTrans" cxnId="{388F003A-5E74-3A4B-A064-55854C3EA809}">
      <dgm:prSet/>
      <dgm:spPr/>
      <dgm:t>
        <a:bodyPr/>
        <a:lstStyle/>
        <a:p>
          <a:endParaRPr lang="en-US"/>
        </a:p>
      </dgm:t>
    </dgm:pt>
    <dgm:pt modelId="{D69BDCF9-C65A-F44A-B918-55E5A83864F2}" type="sibTrans" cxnId="{388F003A-5E74-3A4B-A064-55854C3EA809}">
      <dgm:prSet/>
      <dgm:spPr/>
      <dgm:t>
        <a:bodyPr/>
        <a:lstStyle/>
        <a:p>
          <a:endParaRPr lang="en-US"/>
        </a:p>
      </dgm:t>
    </dgm:pt>
    <dgm:pt modelId="{CD19B5A4-26E5-9045-A8D3-B6FE0BAD0203}">
      <dgm:prSet phldrT="[Text]"/>
      <dgm:spPr/>
      <dgm:t>
        <a:bodyPr/>
        <a:lstStyle/>
        <a:p>
          <a:r>
            <a:rPr lang="en-US"/>
            <a:t>Import / Export</a:t>
          </a:r>
        </a:p>
      </dgm:t>
    </dgm:pt>
    <dgm:pt modelId="{60E9F8FC-69BB-8445-9A25-612C505C521E}" type="parTrans" cxnId="{9293143C-FEB5-7041-971F-596BB11BCE95}">
      <dgm:prSet/>
      <dgm:spPr/>
      <dgm:t>
        <a:bodyPr/>
        <a:lstStyle/>
        <a:p>
          <a:endParaRPr lang="en-US"/>
        </a:p>
      </dgm:t>
    </dgm:pt>
    <dgm:pt modelId="{550AF8A0-8948-CD49-B146-D8BB8872AA3A}" type="sibTrans" cxnId="{9293143C-FEB5-7041-971F-596BB11BCE95}">
      <dgm:prSet/>
      <dgm:spPr/>
      <dgm:t>
        <a:bodyPr/>
        <a:lstStyle/>
        <a:p>
          <a:endParaRPr lang="en-US"/>
        </a:p>
      </dgm:t>
    </dgm:pt>
    <dgm:pt modelId="{08B4E686-C56B-5748-BAC4-FB912A55247A}">
      <dgm:prSet phldrT="[Text]"/>
      <dgm:spPr/>
      <dgm:t>
        <a:bodyPr/>
        <a:lstStyle/>
        <a:p>
          <a:r>
            <a:rPr lang="en-US"/>
            <a:t>Access to all sites</a:t>
          </a:r>
        </a:p>
      </dgm:t>
    </dgm:pt>
    <dgm:pt modelId="{5169BD8D-A19E-D34B-AA4A-1BE803E38A1A}" type="parTrans" cxnId="{4BA06A5C-1391-3948-A314-D5170DC157BD}">
      <dgm:prSet/>
      <dgm:spPr/>
      <dgm:t>
        <a:bodyPr/>
        <a:lstStyle/>
        <a:p>
          <a:endParaRPr lang="en-US"/>
        </a:p>
      </dgm:t>
    </dgm:pt>
    <dgm:pt modelId="{2D623D33-2484-2041-A211-DBC22DDCF48C}" type="sibTrans" cxnId="{4BA06A5C-1391-3948-A314-D5170DC157BD}">
      <dgm:prSet/>
      <dgm:spPr/>
      <dgm:t>
        <a:bodyPr/>
        <a:lstStyle/>
        <a:p>
          <a:endParaRPr lang="en-US"/>
        </a:p>
      </dgm:t>
    </dgm:pt>
    <dgm:pt modelId="{26C216A2-A88C-3843-9C8C-E4DC1F0196C2}">
      <dgm:prSet phldrT="[Text]"/>
      <dgm:spPr/>
      <dgm:t>
        <a:bodyPr/>
        <a:lstStyle/>
        <a:p>
          <a:r>
            <a:rPr lang="en-US"/>
            <a:t>Site Representative</a:t>
          </a:r>
        </a:p>
      </dgm:t>
    </dgm:pt>
    <dgm:pt modelId="{2BD7486C-9BE9-E449-9E24-8F37C701E299}" type="parTrans" cxnId="{D4451DA1-D768-9844-9148-ADC1AEFB7E29}">
      <dgm:prSet/>
      <dgm:spPr/>
      <dgm:t>
        <a:bodyPr/>
        <a:lstStyle/>
        <a:p>
          <a:endParaRPr lang="en-US"/>
        </a:p>
      </dgm:t>
    </dgm:pt>
    <dgm:pt modelId="{7558E007-1A11-BE4E-B786-818630FCDA23}" type="sibTrans" cxnId="{D4451DA1-D768-9844-9148-ADC1AEFB7E29}">
      <dgm:prSet/>
      <dgm:spPr/>
      <dgm:t>
        <a:bodyPr/>
        <a:lstStyle/>
        <a:p>
          <a:endParaRPr lang="en-US"/>
        </a:p>
      </dgm:t>
    </dgm:pt>
    <dgm:pt modelId="{9BF0CB46-AB9B-1146-9CD2-55763CA051C5}">
      <dgm:prSet phldrT="[Text]"/>
      <dgm:spPr/>
      <dgm:t>
        <a:bodyPr/>
        <a:lstStyle/>
        <a:p>
          <a:r>
            <a:rPr lang="en-US"/>
            <a:t>Import / Export</a:t>
          </a:r>
        </a:p>
      </dgm:t>
    </dgm:pt>
    <dgm:pt modelId="{C5433146-B90E-8F48-A76F-CE3362EC8C4A}" type="parTrans" cxnId="{ACD8519B-BBD4-9246-B323-10D19549F86E}">
      <dgm:prSet/>
      <dgm:spPr/>
      <dgm:t>
        <a:bodyPr/>
        <a:lstStyle/>
        <a:p>
          <a:endParaRPr lang="en-US"/>
        </a:p>
      </dgm:t>
    </dgm:pt>
    <dgm:pt modelId="{683E7852-ED6A-6D41-A1F6-30922049A135}" type="sibTrans" cxnId="{ACD8519B-BBD4-9246-B323-10D19549F86E}">
      <dgm:prSet/>
      <dgm:spPr/>
      <dgm:t>
        <a:bodyPr/>
        <a:lstStyle/>
        <a:p>
          <a:endParaRPr lang="en-US"/>
        </a:p>
      </dgm:t>
    </dgm:pt>
    <dgm:pt modelId="{6C454E79-3902-014D-8C1B-A8598A28FFF6}">
      <dgm:prSet phldrT="[Text]"/>
      <dgm:spPr/>
      <dgm:t>
        <a:bodyPr/>
        <a:lstStyle/>
        <a:p>
          <a:r>
            <a:rPr lang="en-US"/>
            <a:t>Access to single site</a:t>
          </a:r>
        </a:p>
      </dgm:t>
    </dgm:pt>
    <dgm:pt modelId="{C97192BC-F35A-BB4A-91C0-16CA182D03DF}" type="parTrans" cxnId="{E8CB400B-021C-7846-A7BF-FCB53D461F30}">
      <dgm:prSet/>
      <dgm:spPr/>
      <dgm:t>
        <a:bodyPr/>
        <a:lstStyle/>
        <a:p>
          <a:endParaRPr lang="en-US"/>
        </a:p>
      </dgm:t>
    </dgm:pt>
    <dgm:pt modelId="{2C6047AC-D69E-FD43-90BA-D3624A75B9FF}" type="sibTrans" cxnId="{E8CB400B-021C-7846-A7BF-FCB53D461F30}">
      <dgm:prSet/>
      <dgm:spPr/>
      <dgm:t>
        <a:bodyPr/>
        <a:lstStyle/>
        <a:p>
          <a:endParaRPr lang="en-US"/>
        </a:p>
      </dgm:t>
    </dgm:pt>
    <dgm:pt modelId="{3D7FD3B3-45AB-FD49-8B6A-A98D3960987E}">
      <dgm:prSet phldrT="[Text]"/>
      <dgm:spPr/>
      <dgm:t>
        <a:bodyPr/>
        <a:lstStyle/>
        <a:p>
          <a:r>
            <a:rPr lang="en-US"/>
            <a:t>Supervisor</a:t>
          </a:r>
        </a:p>
      </dgm:t>
    </dgm:pt>
    <dgm:pt modelId="{25286FE2-25BE-1E4A-AB6C-B247601DCD5B}" type="parTrans" cxnId="{251EC748-8AA8-BE42-8DB0-EC0E28B51D4B}">
      <dgm:prSet/>
      <dgm:spPr/>
      <dgm:t>
        <a:bodyPr/>
        <a:lstStyle/>
        <a:p>
          <a:endParaRPr lang="en-US"/>
        </a:p>
      </dgm:t>
    </dgm:pt>
    <dgm:pt modelId="{AAFDAD1D-64DB-8343-B0BD-5FA6E9D2135F}" type="sibTrans" cxnId="{251EC748-8AA8-BE42-8DB0-EC0E28B51D4B}">
      <dgm:prSet/>
      <dgm:spPr/>
      <dgm:t>
        <a:bodyPr/>
        <a:lstStyle/>
        <a:p>
          <a:endParaRPr lang="en-US"/>
        </a:p>
      </dgm:t>
    </dgm:pt>
    <dgm:pt modelId="{3C3E6CDE-92A4-B746-9713-EBAB50FC6E6D}">
      <dgm:prSet phldrT="[Text]"/>
      <dgm:spPr/>
      <dgm:t>
        <a:bodyPr/>
        <a:lstStyle/>
        <a:p>
          <a:r>
            <a:rPr lang="en-US"/>
            <a:t>Assign CoD</a:t>
          </a:r>
        </a:p>
      </dgm:t>
    </dgm:pt>
    <dgm:pt modelId="{BA28C1FD-348E-DC45-BC14-995E50A63032}" type="parTrans" cxnId="{8B957CA6-6783-AC41-9884-DA0C7CCAF983}">
      <dgm:prSet/>
      <dgm:spPr/>
      <dgm:t>
        <a:bodyPr/>
        <a:lstStyle/>
        <a:p>
          <a:endParaRPr lang="en-US"/>
        </a:p>
      </dgm:t>
    </dgm:pt>
    <dgm:pt modelId="{905ABC29-4F9F-B043-8D14-A4007D0D447C}" type="sibTrans" cxnId="{8B957CA6-6783-AC41-9884-DA0C7CCAF983}">
      <dgm:prSet/>
      <dgm:spPr/>
      <dgm:t>
        <a:bodyPr/>
        <a:lstStyle/>
        <a:p>
          <a:endParaRPr lang="en-US"/>
        </a:p>
      </dgm:t>
    </dgm:pt>
    <dgm:pt modelId="{136BBA7B-18BF-DF47-85AD-48B68BCDFD56}">
      <dgm:prSet phldrT="[Text]"/>
      <dgm:spPr/>
      <dgm:t>
        <a:bodyPr/>
        <a:lstStyle/>
        <a:p>
          <a:r>
            <a:rPr lang="en-US"/>
            <a:t>Assign final </a:t>
          </a:r>
          <a:r>
            <a:rPr lang="en-US" err="1"/>
            <a:t>CoD</a:t>
          </a:r>
          <a:endParaRPr lang="en-US"/>
        </a:p>
      </dgm:t>
    </dgm:pt>
    <dgm:pt modelId="{4C8DF4F6-4831-0040-9E98-D3FD1ACEAEFF}" type="parTrans" cxnId="{FD1AF7A4-895B-1044-AE57-5D528820F5FC}">
      <dgm:prSet/>
      <dgm:spPr/>
      <dgm:t>
        <a:bodyPr/>
        <a:lstStyle/>
        <a:p>
          <a:endParaRPr lang="en-US"/>
        </a:p>
      </dgm:t>
    </dgm:pt>
    <dgm:pt modelId="{35DF5552-A032-454A-AEF4-F7C4530DE765}" type="sibTrans" cxnId="{FD1AF7A4-895B-1044-AE57-5D528820F5FC}">
      <dgm:prSet/>
      <dgm:spPr/>
      <dgm:t>
        <a:bodyPr/>
        <a:lstStyle/>
        <a:p>
          <a:endParaRPr lang="en-US"/>
        </a:p>
      </dgm:t>
    </dgm:pt>
    <dgm:pt modelId="{33144253-0420-8548-90A3-BDC52397D48C}">
      <dgm:prSet/>
      <dgm:spPr/>
      <dgm:t>
        <a:bodyPr/>
        <a:lstStyle/>
        <a:p>
          <a:r>
            <a:rPr lang="en-US"/>
            <a:t>Clinician</a:t>
          </a:r>
        </a:p>
      </dgm:t>
    </dgm:pt>
    <dgm:pt modelId="{3409D5D8-DE10-A84F-8307-F97C11596CF9}" type="parTrans" cxnId="{0530ADE5-EECD-BE46-9061-3ABBE8CC2E7C}">
      <dgm:prSet/>
      <dgm:spPr/>
      <dgm:t>
        <a:bodyPr/>
        <a:lstStyle/>
        <a:p>
          <a:endParaRPr lang="en-US"/>
        </a:p>
      </dgm:t>
    </dgm:pt>
    <dgm:pt modelId="{286AD461-32C3-E845-AAF8-7210E3D8EB45}" type="sibTrans" cxnId="{0530ADE5-EECD-BE46-9061-3ABBE8CC2E7C}">
      <dgm:prSet/>
      <dgm:spPr/>
      <dgm:t>
        <a:bodyPr/>
        <a:lstStyle/>
        <a:p>
          <a:endParaRPr lang="en-US"/>
        </a:p>
      </dgm:t>
    </dgm:pt>
    <dgm:pt modelId="{21C45041-5AF7-D244-9075-EE150521666D}">
      <dgm:prSet/>
      <dgm:spPr/>
      <dgm:t>
        <a:bodyPr/>
        <a:lstStyle/>
        <a:p>
          <a:r>
            <a:rPr lang="en-US"/>
            <a:t>Assign CoD</a:t>
          </a:r>
        </a:p>
      </dgm:t>
    </dgm:pt>
    <dgm:pt modelId="{3F855CC6-B0B9-F040-A515-F81B65060861}" type="parTrans" cxnId="{1ACCB3DB-3200-F047-AF7D-0A189288D9EC}">
      <dgm:prSet/>
      <dgm:spPr/>
      <dgm:t>
        <a:bodyPr/>
        <a:lstStyle/>
        <a:p>
          <a:endParaRPr lang="en-US"/>
        </a:p>
      </dgm:t>
    </dgm:pt>
    <dgm:pt modelId="{CA88EC9B-18FF-3E4E-BB82-5790D6C15B74}" type="sibTrans" cxnId="{1ACCB3DB-3200-F047-AF7D-0A189288D9EC}">
      <dgm:prSet/>
      <dgm:spPr/>
      <dgm:t>
        <a:bodyPr/>
        <a:lstStyle/>
        <a:p>
          <a:endParaRPr lang="en-US"/>
        </a:p>
      </dgm:t>
    </dgm:pt>
    <dgm:pt modelId="{4838F6EF-59C5-E34B-9738-CB511015D0D5}">
      <dgm:prSet phldrT="[Text]"/>
      <dgm:spPr/>
      <dgm:t>
        <a:bodyPr/>
        <a:lstStyle/>
        <a:p>
          <a:r>
            <a:rPr lang="en-US"/>
            <a:t>View algorithm results</a:t>
          </a:r>
        </a:p>
      </dgm:t>
    </dgm:pt>
    <dgm:pt modelId="{2CC14B84-BDE3-5F48-8834-87E0FB5B9067}" type="parTrans" cxnId="{1030EED9-1B23-4C49-9EC1-755517B57A6F}">
      <dgm:prSet/>
      <dgm:spPr/>
      <dgm:t>
        <a:bodyPr/>
        <a:lstStyle/>
        <a:p>
          <a:endParaRPr lang="en-US"/>
        </a:p>
      </dgm:t>
    </dgm:pt>
    <dgm:pt modelId="{6B96F5B9-8289-7C40-8012-5B6C5097FC74}" type="sibTrans" cxnId="{1030EED9-1B23-4C49-9EC1-755517B57A6F}">
      <dgm:prSet/>
      <dgm:spPr/>
      <dgm:t>
        <a:bodyPr/>
        <a:lstStyle/>
        <a:p>
          <a:endParaRPr lang="en-US"/>
        </a:p>
      </dgm:t>
    </dgm:pt>
    <dgm:pt modelId="{8F8DC490-2F07-BA4D-8111-4FD0383A5604}">
      <dgm:prSet phldrT="[Text]"/>
      <dgm:spPr/>
      <dgm:t>
        <a:bodyPr/>
        <a:lstStyle/>
        <a:p>
          <a:r>
            <a:rPr lang="en-US"/>
            <a:t>View algorithm results</a:t>
          </a:r>
        </a:p>
      </dgm:t>
    </dgm:pt>
    <dgm:pt modelId="{72432E9A-B524-104B-8455-FEA31B3BDCAE}" type="parTrans" cxnId="{66414EFA-EEE5-B149-9EAA-E83ACAB8739A}">
      <dgm:prSet/>
      <dgm:spPr/>
      <dgm:t>
        <a:bodyPr/>
        <a:lstStyle/>
        <a:p>
          <a:endParaRPr lang="en-US"/>
        </a:p>
      </dgm:t>
    </dgm:pt>
    <dgm:pt modelId="{2F881E5C-2219-5F43-B665-63B4766DDAC4}" type="sibTrans" cxnId="{66414EFA-EEE5-B149-9EAA-E83ACAB8739A}">
      <dgm:prSet/>
      <dgm:spPr/>
      <dgm:t>
        <a:bodyPr/>
        <a:lstStyle/>
        <a:p>
          <a:endParaRPr lang="en-US"/>
        </a:p>
      </dgm:t>
    </dgm:pt>
    <dgm:pt modelId="{E4B0B9A5-6602-BB41-AD80-28399DAAA0FD}">
      <dgm:prSet phldrT="[Text]"/>
      <dgm:spPr/>
      <dgm:t>
        <a:bodyPr/>
        <a:lstStyle/>
        <a:p>
          <a:r>
            <a:rPr lang="en-US">
              <a:highlight>
                <a:srgbClr val="FFFF00"/>
              </a:highlight>
            </a:rPr>
            <a:t>Create site/user</a:t>
          </a:r>
        </a:p>
      </dgm:t>
    </dgm:pt>
    <dgm:pt modelId="{E8B32243-E889-1C4E-AB43-3F975850F5A1}" type="parTrans" cxnId="{EEE84319-1FC6-544B-B1FB-FB21258AD51F}">
      <dgm:prSet/>
      <dgm:spPr/>
      <dgm:t>
        <a:bodyPr/>
        <a:lstStyle/>
        <a:p>
          <a:endParaRPr lang="en-US"/>
        </a:p>
      </dgm:t>
    </dgm:pt>
    <dgm:pt modelId="{B1DAE64C-5A62-FA42-A8D5-25B3236BDCE2}" type="sibTrans" cxnId="{EEE84319-1FC6-544B-B1FB-FB21258AD51F}">
      <dgm:prSet/>
      <dgm:spPr/>
      <dgm:t>
        <a:bodyPr/>
        <a:lstStyle/>
        <a:p>
          <a:endParaRPr lang="en-US"/>
        </a:p>
      </dgm:t>
    </dgm:pt>
    <dgm:pt modelId="{D9473381-9CC1-9B46-8DFF-DDE52954879E}" type="pres">
      <dgm:prSet presAssocID="{FE2CCE65-4FD7-FB4E-AC6D-5807C4A377B5}" presName="Name0" presStyleCnt="0">
        <dgm:presLayoutVars>
          <dgm:dir/>
          <dgm:animLvl val="lvl"/>
          <dgm:resizeHandles val="exact"/>
        </dgm:presLayoutVars>
      </dgm:prSet>
      <dgm:spPr/>
    </dgm:pt>
    <dgm:pt modelId="{0D67065B-A1CB-BF47-B633-AC63672F69A9}" type="pres">
      <dgm:prSet presAssocID="{876F7579-35F3-974E-AABA-A78DFF52F06E}" presName="composite" presStyleCnt="0"/>
      <dgm:spPr/>
    </dgm:pt>
    <dgm:pt modelId="{70063D4B-D96D-4449-ACDB-B6ED3E39E526}" type="pres">
      <dgm:prSet presAssocID="{876F7579-35F3-974E-AABA-A78DFF52F06E}" presName="parTx" presStyleLbl="alignNode1" presStyleIdx="0" presStyleCnt="4" custScaleX="108644">
        <dgm:presLayoutVars>
          <dgm:chMax val="0"/>
          <dgm:chPref val="0"/>
          <dgm:bulletEnabled val="1"/>
        </dgm:presLayoutVars>
      </dgm:prSet>
      <dgm:spPr/>
    </dgm:pt>
    <dgm:pt modelId="{78935742-3782-E044-B20E-19C54C6263A5}" type="pres">
      <dgm:prSet presAssocID="{876F7579-35F3-974E-AABA-A78DFF52F06E}" presName="desTx" presStyleLbl="alignAccFollowNode1" presStyleIdx="0" presStyleCnt="4" custScaleX="108644">
        <dgm:presLayoutVars>
          <dgm:bulletEnabled val="1"/>
        </dgm:presLayoutVars>
      </dgm:prSet>
      <dgm:spPr/>
    </dgm:pt>
    <dgm:pt modelId="{FACC3F72-DA98-E14F-ADB9-3EA0FF3EA23D}" type="pres">
      <dgm:prSet presAssocID="{D69BDCF9-C65A-F44A-B918-55E5A83864F2}" presName="space" presStyleCnt="0"/>
      <dgm:spPr/>
    </dgm:pt>
    <dgm:pt modelId="{38F24F36-64A1-2B48-B406-3539542FD381}" type="pres">
      <dgm:prSet presAssocID="{26C216A2-A88C-3843-9C8C-E4DC1F0196C2}" presName="composite" presStyleCnt="0"/>
      <dgm:spPr/>
    </dgm:pt>
    <dgm:pt modelId="{6C7ABE29-1C23-E946-A6B8-C31BBE56E2DA}" type="pres">
      <dgm:prSet presAssocID="{26C216A2-A88C-3843-9C8C-E4DC1F0196C2}" presName="parTx" presStyleLbl="alignNode1" presStyleIdx="1" presStyleCnt="4" custScaleX="108644">
        <dgm:presLayoutVars>
          <dgm:chMax val="0"/>
          <dgm:chPref val="0"/>
          <dgm:bulletEnabled val="1"/>
        </dgm:presLayoutVars>
      </dgm:prSet>
      <dgm:spPr/>
    </dgm:pt>
    <dgm:pt modelId="{DE823176-642C-3743-9EC8-238654677CDA}" type="pres">
      <dgm:prSet presAssocID="{26C216A2-A88C-3843-9C8C-E4DC1F0196C2}" presName="desTx" presStyleLbl="alignAccFollowNode1" presStyleIdx="1" presStyleCnt="4" custScaleX="108644">
        <dgm:presLayoutVars>
          <dgm:bulletEnabled val="1"/>
        </dgm:presLayoutVars>
      </dgm:prSet>
      <dgm:spPr/>
    </dgm:pt>
    <dgm:pt modelId="{73ED4347-914E-284E-9776-FE19EAA368CC}" type="pres">
      <dgm:prSet presAssocID="{7558E007-1A11-BE4E-B786-818630FCDA23}" presName="space" presStyleCnt="0"/>
      <dgm:spPr/>
    </dgm:pt>
    <dgm:pt modelId="{7E3E7643-7B06-5644-A8EC-6DF02A3FA0DD}" type="pres">
      <dgm:prSet presAssocID="{3D7FD3B3-45AB-FD49-8B6A-A98D3960987E}" presName="composite" presStyleCnt="0"/>
      <dgm:spPr/>
    </dgm:pt>
    <dgm:pt modelId="{33A4B08E-672B-7E47-98DC-089B12176600}" type="pres">
      <dgm:prSet presAssocID="{3D7FD3B3-45AB-FD49-8B6A-A98D3960987E}" presName="parTx" presStyleLbl="alignNode1" presStyleIdx="2" presStyleCnt="4" custScaleX="108644">
        <dgm:presLayoutVars>
          <dgm:chMax val="0"/>
          <dgm:chPref val="0"/>
          <dgm:bulletEnabled val="1"/>
        </dgm:presLayoutVars>
      </dgm:prSet>
      <dgm:spPr/>
    </dgm:pt>
    <dgm:pt modelId="{CE0F9EEA-D06A-2B44-B652-8B4C53D88909}" type="pres">
      <dgm:prSet presAssocID="{3D7FD3B3-45AB-FD49-8B6A-A98D3960987E}" presName="desTx" presStyleLbl="alignAccFollowNode1" presStyleIdx="2" presStyleCnt="4" custScaleX="108644">
        <dgm:presLayoutVars>
          <dgm:bulletEnabled val="1"/>
        </dgm:presLayoutVars>
      </dgm:prSet>
      <dgm:spPr/>
    </dgm:pt>
    <dgm:pt modelId="{00C41D0D-334C-4147-AAAF-2F0E88C7180D}" type="pres">
      <dgm:prSet presAssocID="{AAFDAD1D-64DB-8343-B0BD-5FA6E9D2135F}" presName="space" presStyleCnt="0"/>
      <dgm:spPr/>
    </dgm:pt>
    <dgm:pt modelId="{C274AFF6-67EC-BD49-A7B1-BC37CD79CE49}" type="pres">
      <dgm:prSet presAssocID="{33144253-0420-8548-90A3-BDC52397D48C}" presName="composite" presStyleCnt="0"/>
      <dgm:spPr/>
    </dgm:pt>
    <dgm:pt modelId="{4016BD89-5843-5243-BC88-0908123D008E}" type="pres">
      <dgm:prSet presAssocID="{33144253-0420-8548-90A3-BDC52397D48C}" presName="parTx" presStyleLbl="alignNode1" presStyleIdx="3" presStyleCnt="4" custScaleX="108644">
        <dgm:presLayoutVars>
          <dgm:chMax val="0"/>
          <dgm:chPref val="0"/>
          <dgm:bulletEnabled val="1"/>
        </dgm:presLayoutVars>
      </dgm:prSet>
      <dgm:spPr/>
    </dgm:pt>
    <dgm:pt modelId="{71B04B28-0776-6F4C-9787-8BC2CD0D4BEA}" type="pres">
      <dgm:prSet presAssocID="{33144253-0420-8548-90A3-BDC52397D48C}" presName="desTx" presStyleLbl="alignAccFollowNode1" presStyleIdx="3" presStyleCnt="4" custScaleX="108644">
        <dgm:presLayoutVars>
          <dgm:bulletEnabled val="1"/>
        </dgm:presLayoutVars>
      </dgm:prSet>
      <dgm:spPr/>
    </dgm:pt>
  </dgm:ptLst>
  <dgm:cxnLst>
    <dgm:cxn modelId="{E8CB400B-021C-7846-A7BF-FCB53D461F30}" srcId="{26C216A2-A88C-3843-9C8C-E4DC1F0196C2}" destId="{6C454E79-3902-014D-8C1B-A8598A28FFF6}" srcOrd="2" destOrd="0" parTransId="{C97192BC-F35A-BB4A-91C0-16CA182D03DF}" sibTransId="{2C6047AC-D69E-FD43-90BA-D3624A75B9FF}"/>
    <dgm:cxn modelId="{EEE84319-1FC6-544B-B1FB-FB21258AD51F}" srcId="{876F7579-35F3-974E-AABA-A78DFF52F06E}" destId="{E4B0B9A5-6602-BB41-AD80-28399DAAA0FD}" srcOrd="3" destOrd="0" parTransId="{E8B32243-E889-1C4E-AB43-3F975850F5A1}" sibTransId="{B1DAE64C-5A62-FA42-A8D5-25B3236BDCE2}"/>
    <dgm:cxn modelId="{17FACE32-7ABA-0D4F-91CA-D67A3C7C2D8A}" type="presOf" srcId="{6C454E79-3902-014D-8C1B-A8598A28FFF6}" destId="{DE823176-642C-3743-9EC8-238654677CDA}" srcOrd="0" destOrd="2" presId="urn:microsoft.com/office/officeart/2005/8/layout/hList1"/>
    <dgm:cxn modelId="{388F003A-5E74-3A4B-A064-55854C3EA809}" srcId="{FE2CCE65-4FD7-FB4E-AC6D-5807C4A377B5}" destId="{876F7579-35F3-974E-AABA-A78DFF52F06E}" srcOrd="0" destOrd="0" parTransId="{AB8A0E82-2EF0-204E-9D37-A549C6043951}" sibTransId="{D69BDCF9-C65A-F44A-B918-55E5A83864F2}"/>
    <dgm:cxn modelId="{9293143C-FEB5-7041-971F-596BB11BCE95}" srcId="{876F7579-35F3-974E-AABA-A78DFF52F06E}" destId="{CD19B5A4-26E5-9045-A8D3-B6FE0BAD0203}" srcOrd="0" destOrd="0" parTransId="{60E9F8FC-69BB-8445-9A25-612C505C521E}" sibTransId="{550AF8A0-8948-CD49-B146-D8BB8872AA3A}"/>
    <dgm:cxn modelId="{4BA06A5C-1391-3948-A314-D5170DC157BD}" srcId="{876F7579-35F3-974E-AABA-A78DFF52F06E}" destId="{08B4E686-C56B-5748-BAC4-FB912A55247A}" srcOrd="2" destOrd="0" parTransId="{5169BD8D-A19E-D34B-AA4A-1BE803E38A1A}" sibTransId="{2D623D33-2484-2041-A211-DBC22DDCF48C}"/>
    <dgm:cxn modelId="{5ACC4962-890D-CA44-BAB3-BDDE224D03D0}" type="presOf" srcId="{E4B0B9A5-6602-BB41-AD80-28399DAAA0FD}" destId="{78935742-3782-E044-B20E-19C54C6263A5}" srcOrd="0" destOrd="3" presId="urn:microsoft.com/office/officeart/2005/8/layout/hList1"/>
    <dgm:cxn modelId="{D66C3245-8605-014E-9874-1DF73EC102E7}" type="presOf" srcId="{3D7FD3B3-45AB-FD49-8B6A-A98D3960987E}" destId="{33A4B08E-672B-7E47-98DC-089B12176600}" srcOrd="0" destOrd="0" presId="urn:microsoft.com/office/officeart/2005/8/layout/hList1"/>
    <dgm:cxn modelId="{251EC748-8AA8-BE42-8DB0-EC0E28B51D4B}" srcId="{FE2CCE65-4FD7-FB4E-AC6D-5807C4A377B5}" destId="{3D7FD3B3-45AB-FD49-8B6A-A98D3960987E}" srcOrd="2" destOrd="0" parTransId="{25286FE2-25BE-1E4A-AB6C-B247601DCD5B}" sibTransId="{AAFDAD1D-64DB-8343-B0BD-5FA6E9D2135F}"/>
    <dgm:cxn modelId="{E2C6624D-F7D0-D140-BCBF-68A180F73FF5}" type="presOf" srcId="{3C3E6CDE-92A4-B746-9713-EBAB50FC6E6D}" destId="{CE0F9EEA-D06A-2B44-B652-8B4C53D88909}" srcOrd="0" destOrd="0" presId="urn:microsoft.com/office/officeart/2005/8/layout/hList1"/>
    <dgm:cxn modelId="{CE736152-3522-1E4F-9362-621E0765E139}" type="presOf" srcId="{08B4E686-C56B-5748-BAC4-FB912A55247A}" destId="{78935742-3782-E044-B20E-19C54C6263A5}" srcOrd="0" destOrd="2" presId="urn:microsoft.com/office/officeart/2005/8/layout/hList1"/>
    <dgm:cxn modelId="{34670874-B798-E241-B752-BCC40CF42B1C}" type="presOf" srcId="{4838F6EF-59C5-E34B-9738-CB511015D0D5}" destId="{78935742-3782-E044-B20E-19C54C6263A5}" srcOrd="0" destOrd="1" presId="urn:microsoft.com/office/officeart/2005/8/layout/hList1"/>
    <dgm:cxn modelId="{12D67478-7205-5948-99AB-EE00FAE78458}" type="presOf" srcId="{21C45041-5AF7-D244-9075-EE150521666D}" destId="{71B04B28-0776-6F4C-9787-8BC2CD0D4BEA}" srcOrd="0" destOrd="0" presId="urn:microsoft.com/office/officeart/2005/8/layout/hList1"/>
    <dgm:cxn modelId="{905F9B80-4365-1342-B7E6-96AF798D7477}" type="presOf" srcId="{9BF0CB46-AB9B-1146-9CD2-55763CA051C5}" destId="{DE823176-642C-3743-9EC8-238654677CDA}" srcOrd="0" destOrd="0" presId="urn:microsoft.com/office/officeart/2005/8/layout/hList1"/>
    <dgm:cxn modelId="{2EBDC185-2243-264B-A043-2266972ABEF0}" type="presOf" srcId="{136BBA7B-18BF-DF47-85AD-48B68BCDFD56}" destId="{CE0F9EEA-D06A-2B44-B652-8B4C53D88909}" srcOrd="0" destOrd="1" presId="urn:microsoft.com/office/officeart/2005/8/layout/hList1"/>
    <dgm:cxn modelId="{B8EA5D89-6D3D-3D40-BBA2-D0E4E5E3AC88}" type="presOf" srcId="{33144253-0420-8548-90A3-BDC52397D48C}" destId="{4016BD89-5843-5243-BC88-0908123D008E}" srcOrd="0" destOrd="0" presId="urn:microsoft.com/office/officeart/2005/8/layout/hList1"/>
    <dgm:cxn modelId="{38CCB498-B35D-B04B-BAA7-73E2B069FB68}" type="presOf" srcId="{FE2CCE65-4FD7-FB4E-AC6D-5807C4A377B5}" destId="{D9473381-9CC1-9B46-8DFF-DDE52954879E}" srcOrd="0" destOrd="0" presId="urn:microsoft.com/office/officeart/2005/8/layout/hList1"/>
    <dgm:cxn modelId="{ACD8519B-BBD4-9246-B323-10D19549F86E}" srcId="{26C216A2-A88C-3843-9C8C-E4DC1F0196C2}" destId="{9BF0CB46-AB9B-1146-9CD2-55763CA051C5}" srcOrd="0" destOrd="0" parTransId="{C5433146-B90E-8F48-A76F-CE3362EC8C4A}" sibTransId="{683E7852-ED6A-6D41-A1F6-30922049A135}"/>
    <dgm:cxn modelId="{34C3BB9F-51A4-4447-AD5F-3C783A5C1293}" type="presOf" srcId="{876F7579-35F3-974E-AABA-A78DFF52F06E}" destId="{70063D4B-D96D-4449-ACDB-B6ED3E39E526}" srcOrd="0" destOrd="0" presId="urn:microsoft.com/office/officeart/2005/8/layout/hList1"/>
    <dgm:cxn modelId="{D4451DA1-D768-9844-9148-ADC1AEFB7E29}" srcId="{FE2CCE65-4FD7-FB4E-AC6D-5807C4A377B5}" destId="{26C216A2-A88C-3843-9C8C-E4DC1F0196C2}" srcOrd="1" destOrd="0" parTransId="{2BD7486C-9BE9-E449-9E24-8F37C701E299}" sibTransId="{7558E007-1A11-BE4E-B786-818630FCDA23}"/>
    <dgm:cxn modelId="{FD1AF7A4-895B-1044-AE57-5D528820F5FC}" srcId="{3D7FD3B3-45AB-FD49-8B6A-A98D3960987E}" destId="{136BBA7B-18BF-DF47-85AD-48B68BCDFD56}" srcOrd="1" destOrd="0" parTransId="{4C8DF4F6-4831-0040-9E98-D3FD1ACEAEFF}" sibTransId="{35DF5552-A032-454A-AEF4-F7C4530DE765}"/>
    <dgm:cxn modelId="{8B957CA6-6783-AC41-9884-DA0C7CCAF983}" srcId="{3D7FD3B3-45AB-FD49-8B6A-A98D3960987E}" destId="{3C3E6CDE-92A4-B746-9713-EBAB50FC6E6D}" srcOrd="0" destOrd="0" parTransId="{BA28C1FD-348E-DC45-BC14-995E50A63032}" sibTransId="{905ABC29-4F9F-B043-8D14-A4007D0D447C}"/>
    <dgm:cxn modelId="{7EC391B9-4FC0-B941-9D42-B4E47820405D}" type="presOf" srcId="{CD19B5A4-26E5-9045-A8D3-B6FE0BAD0203}" destId="{78935742-3782-E044-B20E-19C54C6263A5}" srcOrd="0" destOrd="0" presId="urn:microsoft.com/office/officeart/2005/8/layout/hList1"/>
    <dgm:cxn modelId="{1578AEC7-1AB5-A947-AA64-77083E9FD0B6}" type="presOf" srcId="{8F8DC490-2F07-BA4D-8111-4FD0383A5604}" destId="{DE823176-642C-3743-9EC8-238654677CDA}" srcOrd="0" destOrd="1" presId="urn:microsoft.com/office/officeart/2005/8/layout/hList1"/>
    <dgm:cxn modelId="{1030EED9-1B23-4C49-9EC1-755517B57A6F}" srcId="{876F7579-35F3-974E-AABA-A78DFF52F06E}" destId="{4838F6EF-59C5-E34B-9738-CB511015D0D5}" srcOrd="1" destOrd="0" parTransId="{2CC14B84-BDE3-5F48-8834-87E0FB5B9067}" sibTransId="{6B96F5B9-8289-7C40-8012-5B6C5097FC74}"/>
    <dgm:cxn modelId="{1ACCB3DB-3200-F047-AF7D-0A189288D9EC}" srcId="{33144253-0420-8548-90A3-BDC52397D48C}" destId="{21C45041-5AF7-D244-9075-EE150521666D}" srcOrd="0" destOrd="0" parTransId="{3F855CC6-B0B9-F040-A515-F81B65060861}" sibTransId="{CA88EC9B-18FF-3E4E-BB82-5790D6C15B74}"/>
    <dgm:cxn modelId="{9B17F7E0-CB19-2549-B72B-F7DE8A735BB4}" type="presOf" srcId="{26C216A2-A88C-3843-9C8C-E4DC1F0196C2}" destId="{6C7ABE29-1C23-E946-A6B8-C31BBE56E2DA}" srcOrd="0" destOrd="0" presId="urn:microsoft.com/office/officeart/2005/8/layout/hList1"/>
    <dgm:cxn modelId="{0530ADE5-EECD-BE46-9061-3ABBE8CC2E7C}" srcId="{FE2CCE65-4FD7-FB4E-AC6D-5807C4A377B5}" destId="{33144253-0420-8548-90A3-BDC52397D48C}" srcOrd="3" destOrd="0" parTransId="{3409D5D8-DE10-A84F-8307-F97C11596CF9}" sibTransId="{286AD461-32C3-E845-AAF8-7210E3D8EB45}"/>
    <dgm:cxn modelId="{66414EFA-EEE5-B149-9EAA-E83ACAB8739A}" srcId="{26C216A2-A88C-3843-9C8C-E4DC1F0196C2}" destId="{8F8DC490-2F07-BA4D-8111-4FD0383A5604}" srcOrd="1" destOrd="0" parTransId="{72432E9A-B524-104B-8455-FEA31B3BDCAE}" sibTransId="{2F881E5C-2219-5F43-B665-63B4766DDAC4}"/>
    <dgm:cxn modelId="{3944D80A-0656-EA4A-8CFD-72D245D7DF1F}" type="presParOf" srcId="{D9473381-9CC1-9B46-8DFF-DDE52954879E}" destId="{0D67065B-A1CB-BF47-B633-AC63672F69A9}" srcOrd="0" destOrd="0" presId="urn:microsoft.com/office/officeart/2005/8/layout/hList1"/>
    <dgm:cxn modelId="{0855BE82-40C2-7E4E-A3F0-22555CB5A576}" type="presParOf" srcId="{0D67065B-A1CB-BF47-B633-AC63672F69A9}" destId="{70063D4B-D96D-4449-ACDB-B6ED3E39E526}" srcOrd="0" destOrd="0" presId="urn:microsoft.com/office/officeart/2005/8/layout/hList1"/>
    <dgm:cxn modelId="{25D8A2A5-D506-E845-9B21-07620919C3BE}" type="presParOf" srcId="{0D67065B-A1CB-BF47-B633-AC63672F69A9}" destId="{78935742-3782-E044-B20E-19C54C6263A5}" srcOrd="1" destOrd="0" presId="urn:microsoft.com/office/officeart/2005/8/layout/hList1"/>
    <dgm:cxn modelId="{4395667C-7E51-604F-9A4D-6F9100293C49}" type="presParOf" srcId="{D9473381-9CC1-9B46-8DFF-DDE52954879E}" destId="{FACC3F72-DA98-E14F-ADB9-3EA0FF3EA23D}" srcOrd="1" destOrd="0" presId="urn:microsoft.com/office/officeart/2005/8/layout/hList1"/>
    <dgm:cxn modelId="{7BE8BA93-157C-5241-A3AD-334E5D1E5619}" type="presParOf" srcId="{D9473381-9CC1-9B46-8DFF-DDE52954879E}" destId="{38F24F36-64A1-2B48-B406-3539542FD381}" srcOrd="2" destOrd="0" presId="urn:microsoft.com/office/officeart/2005/8/layout/hList1"/>
    <dgm:cxn modelId="{9C5090E1-8021-F84A-9721-4AF1DEAF282F}" type="presParOf" srcId="{38F24F36-64A1-2B48-B406-3539542FD381}" destId="{6C7ABE29-1C23-E946-A6B8-C31BBE56E2DA}" srcOrd="0" destOrd="0" presId="urn:microsoft.com/office/officeart/2005/8/layout/hList1"/>
    <dgm:cxn modelId="{753E861E-3732-DA47-9F2A-40E795FB390F}" type="presParOf" srcId="{38F24F36-64A1-2B48-B406-3539542FD381}" destId="{DE823176-642C-3743-9EC8-238654677CDA}" srcOrd="1" destOrd="0" presId="urn:microsoft.com/office/officeart/2005/8/layout/hList1"/>
    <dgm:cxn modelId="{7EFDD5AD-BCD2-5443-A89A-6870A562934D}" type="presParOf" srcId="{D9473381-9CC1-9B46-8DFF-DDE52954879E}" destId="{73ED4347-914E-284E-9776-FE19EAA368CC}" srcOrd="3" destOrd="0" presId="urn:microsoft.com/office/officeart/2005/8/layout/hList1"/>
    <dgm:cxn modelId="{9B466811-D498-8249-A4FB-0E894B108D07}" type="presParOf" srcId="{D9473381-9CC1-9B46-8DFF-DDE52954879E}" destId="{7E3E7643-7B06-5644-A8EC-6DF02A3FA0DD}" srcOrd="4" destOrd="0" presId="urn:microsoft.com/office/officeart/2005/8/layout/hList1"/>
    <dgm:cxn modelId="{FBC1A8FA-57E0-8740-8D9D-69E9B7C2207D}" type="presParOf" srcId="{7E3E7643-7B06-5644-A8EC-6DF02A3FA0DD}" destId="{33A4B08E-672B-7E47-98DC-089B12176600}" srcOrd="0" destOrd="0" presId="urn:microsoft.com/office/officeart/2005/8/layout/hList1"/>
    <dgm:cxn modelId="{A37C51BF-61FB-6642-86B6-741CA0FD2489}" type="presParOf" srcId="{7E3E7643-7B06-5644-A8EC-6DF02A3FA0DD}" destId="{CE0F9EEA-D06A-2B44-B652-8B4C53D88909}" srcOrd="1" destOrd="0" presId="urn:microsoft.com/office/officeart/2005/8/layout/hList1"/>
    <dgm:cxn modelId="{214BC631-D97B-784D-933C-4710A2CC9533}" type="presParOf" srcId="{D9473381-9CC1-9B46-8DFF-DDE52954879E}" destId="{00C41D0D-334C-4147-AAAF-2F0E88C7180D}" srcOrd="5" destOrd="0" presId="urn:microsoft.com/office/officeart/2005/8/layout/hList1"/>
    <dgm:cxn modelId="{BA049E12-9C2A-7143-9E19-575BF76FEA7E}" type="presParOf" srcId="{D9473381-9CC1-9B46-8DFF-DDE52954879E}" destId="{C274AFF6-67EC-BD49-A7B1-BC37CD79CE49}" srcOrd="6" destOrd="0" presId="urn:microsoft.com/office/officeart/2005/8/layout/hList1"/>
    <dgm:cxn modelId="{9181834E-3D2F-8641-9359-A90D781F7F0E}" type="presParOf" srcId="{C274AFF6-67EC-BD49-A7B1-BC37CD79CE49}" destId="{4016BD89-5843-5243-BC88-0908123D008E}" srcOrd="0" destOrd="0" presId="urn:microsoft.com/office/officeart/2005/8/layout/hList1"/>
    <dgm:cxn modelId="{66087A2B-30C0-9247-BA05-F3B442554FB3}" type="presParOf" srcId="{C274AFF6-67EC-BD49-A7B1-BC37CD79CE49}" destId="{71B04B28-0776-6F4C-9787-8BC2CD0D4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60E0-1AB2-D743-BDBF-42B882124E20}">
      <dsp:nvSpPr>
        <dsp:cNvPr id="0" name=""/>
        <dsp:cNvSpPr/>
      </dsp:nvSpPr>
      <dsp:spPr>
        <a:xfrm>
          <a:off x="1333098" y="36422"/>
          <a:ext cx="1528454" cy="11475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Physician-Certified Verbal Autopsy </a:t>
          </a:r>
          <a:br>
            <a:rPr lang="en-US" sz="1400" b="1" kern="1200" dirty="0"/>
          </a:br>
          <a:r>
            <a:rPr lang="en-US" sz="1400" b="1" kern="1200" dirty="0"/>
            <a:t>(PCVA)</a:t>
          </a:r>
          <a:endParaRPr lang="en-US" sz="1400" kern="1200" dirty="0"/>
        </a:p>
      </dsp:txBody>
      <dsp:txXfrm>
        <a:off x="1333098" y="36422"/>
        <a:ext cx="1528454" cy="1147552"/>
      </dsp:txXfrm>
    </dsp:sp>
    <dsp:sp modelId="{B9172EAB-7AB8-924A-B1B9-A72F12C9AEBD}">
      <dsp:nvSpPr>
        <dsp:cNvPr id="0" name=""/>
        <dsp:cNvSpPr/>
      </dsp:nvSpPr>
      <dsp:spPr>
        <a:xfrm>
          <a:off x="2755" y="1152979"/>
          <a:ext cx="2868882" cy="1932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accent1"/>
              </a:solidFill>
            </a:rPr>
            <a:t>Provides structured and efficient workflow for clinicians and supervisors to enter </a:t>
          </a:r>
          <a:r>
            <a:rPr lang="en-US" sz="1400" b="1" kern="1200" dirty="0" err="1">
              <a:solidFill>
                <a:schemeClr val="accent1"/>
              </a:solidFill>
            </a:rPr>
            <a:t>CoD</a:t>
          </a:r>
          <a:endParaRPr lang="en-US" sz="1400" kern="1200" dirty="0"/>
        </a:p>
      </dsp:txBody>
      <dsp:txXfrm>
        <a:off x="2755" y="1152979"/>
        <a:ext cx="2868882" cy="1932480"/>
      </dsp:txXfrm>
    </dsp:sp>
    <dsp:sp modelId="{A6DEC5BD-988E-D940-AD13-9F9924399F86}">
      <dsp:nvSpPr>
        <dsp:cNvPr id="0" name=""/>
        <dsp:cNvSpPr/>
      </dsp:nvSpPr>
      <dsp:spPr>
        <a:xfrm>
          <a:off x="4417520" y="22341"/>
          <a:ext cx="1540790" cy="11475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Computer-Coded Verbal Autopsy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(CCVA)</a:t>
          </a:r>
        </a:p>
      </dsp:txBody>
      <dsp:txXfrm>
        <a:off x="4417520" y="22341"/>
        <a:ext cx="1540790" cy="1147552"/>
      </dsp:txXfrm>
    </dsp:sp>
    <dsp:sp modelId="{2FBFC9C1-425A-154A-8C2F-C34DE786EB1A}">
      <dsp:nvSpPr>
        <dsp:cNvPr id="0" name=""/>
        <dsp:cNvSpPr/>
      </dsp:nvSpPr>
      <dsp:spPr>
        <a:xfrm>
          <a:off x="3211657" y="1152979"/>
          <a:ext cx="2743913" cy="1932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chemeClr val="accent1"/>
              </a:solidFill>
            </a:rPr>
            <a:t>Integrated the following software packages to determine the </a:t>
          </a:r>
          <a:r>
            <a:rPr lang="en-US" sz="1400" b="1" kern="1200" dirty="0" err="1">
              <a:solidFill>
                <a:schemeClr val="accent1"/>
              </a:solidFill>
            </a:rPr>
            <a:t>CoD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solidFill>
                <a:schemeClr val="accent1"/>
              </a:solidFill>
            </a:rPr>
            <a:t>InterVA</a:t>
          </a:r>
          <a:endParaRPr lang="en-US" sz="1400" b="1" kern="1200" dirty="0">
            <a:solidFill>
              <a:schemeClr val="accent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>
              <a:solidFill>
                <a:schemeClr val="accent1"/>
              </a:solidFill>
            </a:rPr>
            <a:t>InsilicoVA</a:t>
          </a:r>
          <a:endParaRPr lang="en-US" sz="1400" b="1" kern="1200" dirty="0">
            <a:solidFill>
              <a:schemeClr val="accent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solidFill>
                <a:schemeClr val="accent1"/>
              </a:solidFill>
            </a:rPr>
            <a:t>SmartVA</a:t>
          </a:r>
          <a:endParaRPr lang="en-US" sz="1400" b="1" kern="1200" dirty="0">
            <a:solidFill>
              <a:schemeClr val="accent1"/>
            </a:solidFill>
          </a:endParaRPr>
        </a:p>
      </dsp:txBody>
      <dsp:txXfrm>
        <a:off x="3211657" y="1152979"/>
        <a:ext cx="2743913" cy="193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0791A-0508-4440-A83D-765D155596EF}">
      <dsp:nvSpPr>
        <dsp:cNvPr id="0" name=""/>
        <dsp:cNvSpPr/>
      </dsp:nvSpPr>
      <dsp:spPr>
        <a:xfrm>
          <a:off x="0" y="604785"/>
          <a:ext cx="8735290" cy="1106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F6C95-D273-414F-BD34-E5E16F59313C}">
      <dsp:nvSpPr>
        <dsp:cNvPr id="0" name=""/>
        <dsp:cNvSpPr/>
      </dsp:nvSpPr>
      <dsp:spPr>
        <a:xfrm>
          <a:off x="334726" y="853755"/>
          <a:ext cx="608593" cy="608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1F3F1-6D11-4664-851B-5371D9C659AC}">
      <dsp:nvSpPr>
        <dsp:cNvPr id="0" name=""/>
        <dsp:cNvSpPr/>
      </dsp:nvSpPr>
      <dsp:spPr>
        <a:xfrm>
          <a:off x="1278046" y="604785"/>
          <a:ext cx="3930880" cy="1106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8" tIns="117108" rIns="117108" bIns="117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3"/>
            </a:rPr>
            <a:t>Github desktop</a:t>
          </a:r>
          <a:endParaRPr lang="en-US" sz="2500" kern="1200"/>
        </a:p>
      </dsp:txBody>
      <dsp:txXfrm>
        <a:off x="1278046" y="604785"/>
        <a:ext cx="3930880" cy="1106533"/>
      </dsp:txXfrm>
    </dsp:sp>
    <dsp:sp modelId="{02213D8A-C912-4EE9-A865-7283FB26758B}">
      <dsp:nvSpPr>
        <dsp:cNvPr id="0" name=""/>
        <dsp:cNvSpPr/>
      </dsp:nvSpPr>
      <dsp:spPr>
        <a:xfrm>
          <a:off x="4980146" y="604785"/>
          <a:ext cx="3525114" cy="1106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8" tIns="117108" rIns="117108" bIns="11710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Install Git and GUI for downloading source from source repository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Allow developers to share / collaborate on code projects</a:t>
          </a:r>
        </a:p>
      </dsp:txBody>
      <dsp:txXfrm>
        <a:off x="4980146" y="604785"/>
        <a:ext cx="3525114" cy="1106533"/>
      </dsp:txXfrm>
    </dsp:sp>
    <dsp:sp modelId="{24FDE4F7-1FE8-4045-9102-40C568691770}">
      <dsp:nvSpPr>
        <dsp:cNvPr id="0" name=""/>
        <dsp:cNvSpPr/>
      </dsp:nvSpPr>
      <dsp:spPr>
        <a:xfrm>
          <a:off x="0" y="1987952"/>
          <a:ext cx="8735290" cy="1106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659F-CC7A-45AE-A9C5-F04C77B4469A}">
      <dsp:nvSpPr>
        <dsp:cNvPr id="0" name=""/>
        <dsp:cNvSpPr/>
      </dsp:nvSpPr>
      <dsp:spPr>
        <a:xfrm>
          <a:off x="334726" y="2236922"/>
          <a:ext cx="608593" cy="6085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7289A-DFCD-4E5C-AD63-7C2C638591C5}">
      <dsp:nvSpPr>
        <dsp:cNvPr id="0" name=""/>
        <dsp:cNvSpPr/>
      </dsp:nvSpPr>
      <dsp:spPr>
        <a:xfrm>
          <a:off x="1278046" y="1987952"/>
          <a:ext cx="3930880" cy="1106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8" tIns="117108" rIns="117108" bIns="1171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6"/>
            </a:rPr>
            <a:t>Docker desktop</a:t>
          </a:r>
          <a:endParaRPr lang="en-US" sz="2500" kern="1200"/>
        </a:p>
      </dsp:txBody>
      <dsp:txXfrm>
        <a:off x="1278046" y="1987952"/>
        <a:ext cx="3930880" cy="1106533"/>
      </dsp:txXfrm>
    </dsp:sp>
    <dsp:sp modelId="{42013BA5-488D-4F8E-BBE9-77179A316A4A}">
      <dsp:nvSpPr>
        <dsp:cNvPr id="0" name=""/>
        <dsp:cNvSpPr/>
      </dsp:nvSpPr>
      <dsp:spPr>
        <a:xfrm>
          <a:off x="4980129" y="1987952"/>
          <a:ext cx="3525149" cy="1106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8" tIns="117108" rIns="117108" bIns="11710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Tool for building and running docker images. EasyVA is designed to run using docker containers</a:t>
          </a:r>
        </a:p>
      </dsp:txBody>
      <dsp:txXfrm>
        <a:off x="4980129" y="1987952"/>
        <a:ext cx="3525149" cy="1106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63D4B-D96D-4449-ACDB-B6ED3E39E526}">
      <dsp:nvSpPr>
        <dsp:cNvPr id="0" name=""/>
        <dsp:cNvSpPr/>
      </dsp:nvSpPr>
      <dsp:spPr>
        <a:xfrm>
          <a:off x="1847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Staff</a:t>
          </a:r>
        </a:p>
      </dsp:txBody>
      <dsp:txXfrm>
        <a:off x="1847" y="151704"/>
        <a:ext cx="1559086" cy="542950"/>
      </dsp:txXfrm>
    </dsp:sp>
    <dsp:sp modelId="{78935742-3782-E044-B20E-19C54C6263A5}">
      <dsp:nvSpPr>
        <dsp:cNvPr id="0" name=""/>
        <dsp:cNvSpPr/>
      </dsp:nvSpPr>
      <dsp:spPr>
        <a:xfrm>
          <a:off x="1847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highlight>
                <a:srgbClr val="FFFF00"/>
              </a:highlight>
            </a:rPr>
            <a:t>Import / Export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highlight>
                <a:srgbClr val="FFFF00"/>
              </a:highlight>
            </a:rPr>
            <a:t>View algorithm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Access to all sites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site/user</a:t>
          </a:r>
        </a:p>
      </dsp:txBody>
      <dsp:txXfrm>
        <a:off x="1847" y="694655"/>
        <a:ext cx="1559086" cy="2196105"/>
      </dsp:txXfrm>
    </dsp:sp>
    <dsp:sp modelId="{6C7ABE29-1C23-E946-A6B8-C31BBE56E2DA}">
      <dsp:nvSpPr>
        <dsp:cNvPr id="0" name=""/>
        <dsp:cNvSpPr/>
      </dsp:nvSpPr>
      <dsp:spPr>
        <a:xfrm>
          <a:off x="1761840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Site Representative</a:t>
          </a:r>
        </a:p>
      </dsp:txBody>
      <dsp:txXfrm>
        <a:off x="1761840" y="151704"/>
        <a:ext cx="1559086" cy="542950"/>
      </dsp:txXfrm>
    </dsp:sp>
    <dsp:sp modelId="{DE823176-642C-3743-9EC8-238654677CDA}">
      <dsp:nvSpPr>
        <dsp:cNvPr id="0" name=""/>
        <dsp:cNvSpPr/>
      </dsp:nvSpPr>
      <dsp:spPr>
        <a:xfrm>
          <a:off x="1761840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highlight>
                <a:srgbClr val="FFFF00"/>
              </a:highlight>
            </a:rPr>
            <a:t>Import / Export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highlight>
                <a:srgbClr val="FFFF00"/>
              </a:highlight>
            </a:rPr>
            <a:t>View algorithm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Access to single site</a:t>
          </a:r>
        </a:p>
      </dsp:txBody>
      <dsp:txXfrm>
        <a:off x="1761840" y="694655"/>
        <a:ext cx="1559086" cy="2196105"/>
      </dsp:txXfrm>
    </dsp:sp>
    <dsp:sp modelId="{33A4B08E-672B-7E47-98DC-089B12176600}">
      <dsp:nvSpPr>
        <dsp:cNvPr id="0" name=""/>
        <dsp:cNvSpPr/>
      </dsp:nvSpPr>
      <dsp:spPr>
        <a:xfrm>
          <a:off x="3521832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Supervisor</a:t>
          </a:r>
        </a:p>
      </dsp:txBody>
      <dsp:txXfrm>
        <a:off x="3521832" y="151704"/>
        <a:ext cx="1559086" cy="542950"/>
      </dsp:txXfrm>
    </dsp:sp>
    <dsp:sp modelId="{CE0F9EEA-D06A-2B44-B652-8B4C53D88909}">
      <dsp:nvSpPr>
        <dsp:cNvPr id="0" name=""/>
        <dsp:cNvSpPr/>
      </dsp:nvSpPr>
      <dsp:spPr>
        <a:xfrm>
          <a:off x="3521832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Assign </a:t>
          </a:r>
          <a:r>
            <a:rPr lang="en-US" sz="1500" kern="1200" dirty="0" err="1"/>
            <a:t>CoD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Assign final </a:t>
          </a:r>
          <a:r>
            <a:rPr lang="en-US" sz="1500" kern="1200" dirty="0" err="1"/>
            <a:t>CoD</a:t>
          </a:r>
          <a:endParaRPr lang="en-US" sz="1500" kern="1200" dirty="0"/>
        </a:p>
      </dsp:txBody>
      <dsp:txXfrm>
        <a:off x="3521832" y="694655"/>
        <a:ext cx="1559086" cy="2196105"/>
      </dsp:txXfrm>
    </dsp:sp>
    <dsp:sp modelId="{4016BD89-5843-5243-BC88-0908123D008E}">
      <dsp:nvSpPr>
        <dsp:cNvPr id="0" name=""/>
        <dsp:cNvSpPr/>
      </dsp:nvSpPr>
      <dsp:spPr>
        <a:xfrm>
          <a:off x="5281825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Clinician</a:t>
          </a:r>
        </a:p>
      </dsp:txBody>
      <dsp:txXfrm>
        <a:off x="5281825" y="151704"/>
        <a:ext cx="1559086" cy="542950"/>
      </dsp:txXfrm>
    </dsp:sp>
    <dsp:sp modelId="{71B04B28-0776-6F4C-9787-8BC2CD0D4BEA}">
      <dsp:nvSpPr>
        <dsp:cNvPr id="0" name=""/>
        <dsp:cNvSpPr/>
      </dsp:nvSpPr>
      <dsp:spPr>
        <a:xfrm>
          <a:off x="5281825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Assign </a:t>
          </a:r>
          <a:r>
            <a:rPr lang="en-US" sz="1500" kern="1200" dirty="0" err="1"/>
            <a:t>CoD</a:t>
          </a:r>
          <a:endParaRPr lang="en-US" sz="1500" kern="1200" dirty="0"/>
        </a:p>
      </dsp:txBody>
      <dsp:txXfrm>
        <a:off x="5281825" y="694655"/>
        <a:ext cx="1559086" cy="2196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63D4B-D96D-4449-ACDB-B6ED3E39E526}">
      <dsp:nvSpPr>
        <dsp:cNvPr id="0" name=""/>
        <dsp:cNvSpPr/>
      </dsp:nvSpPr>
      <dsp:spPr>
        <a:xfrm>
          <a:off x="1847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Staff</a:t>
          </a:r>
        </a:p>
      </dsp:txBody>
      <dsp:txXfrm>
        <a:off x="1847" y="151704"/>
        <a:ext cx="1559086" cy="542950"/>
      </dsp:txXfrm>
    </dsp:sp>
    <dsp:sp modelId="{78935742-3782-E044-B20E-19C54C6263A5}">
      <dsp:nvSpPr>
        <dsp:cNvPr id="0" name=""/>
        <dsp:cNvSpPr/>
      </dsp:nvSpPr>
      <dsp:spPr>
        <a:xfrm>
          <a:off x="1847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Import / Export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View algorithm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Access to all sites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Create site/user</a:t>
          </a:r>
        </a:p>
      </dsp:txBody>
      <dsp:txXfrm>
        <a:off x="1847" y="694655"/>
        <a:ext cx="1559086" cy="2196105"/>
      </dsp:txXfrm>
    </dsp:sp>
    <dsp:sp modelId="{6C7ABE29-1C23-E946-A6B8-C31BBE56E2DA}">
      <dsp:nvSpPr>
        <dsp:cNvPr id="0" name=""/>
        <dsp:cNvSpPr/>
      </dsp:nvSpPr>
      <dsp:spPr>
        <a:xfrm>
          <a:off x="1761840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Site Representative</a:t>
          </a:r>
        </a:p>
      </dsp:txBody>
      <dsp:txXfrm>
        <a:off x="1761840" y="151704"/>
        <a:ext cx="1559086" cy="542950"/>
      </dsp:txXfrm>
    </dsp:sp>
    <dsp:sp modelId="{DE823176-642C-3743-9EC8-238654677CDA}">
      <dsp:nvSpPr>
        <dsp:cNvPr id="0" name=""/>
        <dsp:cNvSpPr/>
      </dsp:nvSpPr>
      <dsp:spPr>
        <a:xfrm>
          <a:off x="1761840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Import / Export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View algorithm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Access to single site</a:t>
          </a:r>
        </a:p>
      </dsp:txBody>
      <dsp:txXfrm>
        <a:off x="1761840" y="694655"/>
        <a:ext cx="1559086" cy="2196105"/>
      </dsp:txXfrm>
    </dsp:sp>
    <dsp:sp modelId="{33A4B08E-672B-7E47-98DC-089B12176600}">
      <dsp:nvSpPr>
        <dsp:cNvPr id="0" name=""/>
        <dsp:cNvSpPr/>
      </dsp:nvSpPr>
      <dsp:spPr>
        <a:xfrm>
          <a:off x="3521832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Supervisor</a:t>
          </a:r>
        </a:p>
      </dsp:txBody>
      <dsp:txXfrm>
        <a:off x="3521832" y="151704"/>
        <a:ext cx="1559086" cy="542950"/>
      </dsp:txXfrm>
    </dsp:sp>
    <dsp:sp modelId="{CE0F9EEA-D06A-2B44-B652-8B4C53D88909}">
      <dsp:nvSpPr>
        <dsp:cNvPr id="0" name=""/>
        <dsp:cNvSpPr/>
      </dsp:nvSpPr>
      <dsp:spPr>
        <a:xfrm>
          <a:off x="3521832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highlight>
                <a:srgbClr val="FFFF00"/>
              </a:highlight>
            </a:rPr>
            <a:t>Assign </a:t>
          </a:r>
          <a:r>
            <a:rPr lang="en-US" sz="1500" kern="1200" err="1">
              <a:highlight>
                <a:srgbClr val="FFFF00"/>
              </a:highlight>
            </a:rPr>
            <a:t>CoD</a:t>
          </a:r>
          <a:endParaRPr lang="en-US" sz="1500" kern="1200">
            <a:highlight>
              <a:srgbClr val="FFFF00"/>
            </a:highligh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Assign final </a:t>
          </a:r>
          <a:r>
            <a:rPr lang="en-US" sz="1500" kern="1200" err="1"/>
            <a:t>CoD</a:t>
          </a:r>
          <a:endParaRPr lang="en-US" sz="1500" kern="1200"/>
        </a:p>
      </dsp:txBody>
      <dsp:txXfrm>
        <a:off x="3521832" y="694655"/>
        <a:ext cx="1559086" cy="2196105"/>
      </dsp:txXfrm>
    </dsp:sp>
    <dsp:sp modelId="{4016BD89-5843-5243-BC88-0908123D008E}">
      <dsp:nvSpPr>
        <dsp:cNvPr id="0" name=""/>
        <dsp:cNvSpPr/>
      </dsp:nvSpPr>
      <dsp:spPr>
        <a:xfrm>
          <a:off x="5281825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Clinician</a:t>
          </a:r>
        </a:p>
      </dsp:txBody>
      <dsp:txXfrm>
        <a:off x="5281825" y="151704"/>
        <a:ext cx="1559086" cy="542950"/>
      </dsp:txXfrm>
    </dsp:sp>
    <dsp:sp modelId="{71B04B28-0776-6F4C-9787-8BC2CD0D4BEA}">
      <dsp:nvSpPr>
        <dsp:cNvPr id="0" name=""/>
        <dsp:cNvSpPr/>
      </dsp:nvSpPr>
      <dsp:spPr>
        <a:xfrm>
          <a:off x="5281825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highlight>
                <a:srgbClr val="FFFF00"/>
              </a:highlight>
            </a:rPr>
            <a:t>Assign </a:t>
          </a:r>
          <a:r>
            <a:rPr lang="en-US" sz="1500" kern="1200" err="1">
              <a:highlight>
                <a:srgbClr val="FFFF00"/>
              </a:highlight>
            </a:rPr>
            <a:t>CoD</a:t>
          </a:r>
          <a:endParaRPr lang="en-US" sz="1500" kern="1200">
            <a:highlight>
              <a:srgbClr val="FFFF00"/>
            </a:highlight>
          </a:endParaRPr>
        </a:p>
      </dsp:txBody>
      <dsp:txXfrm>
        <a:off x="5281825" y="694655"/>
        <a:ext cx="1559086" cy="2196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63D4B-D96D-4449-ACDB-B6ED3E39E526}">
      <dsp:nvSpPr>
        <dsp:cNvPr id="0" name=""/>
        <dsp:cNvSpPr/>
      </dsp:nvSpPr>
      <dsp:spPr>
        <a:xfrm>
          <a:off x="1847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Staff</a:t>
          </a:r>
        </a:p>
      </dsp:txBody>
      <dsp:txXfrm>
        <a:off x="1847" y="151704"/>
        <a:ext cx="1559086" cy="542950"/>
      </dsp:txXfrm>
    </dsp:sp>
    <dsp:sp modelId="{78935742-3782-E044-B20E-19C54C6263A5}">
      <dsp:nvSpPr>
        <dsp:cNvPr id="0" name=""/>
        <dsp:cNvSpPr/>
      </dsp:nvSpPr>
      <dsp:spPr>
        <a:xfrm>
          <a:off x="1847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Import / Export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View algorithm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Access to all sites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highlight>
                <a:srgbClr val="FFFF00"/>
              </a:highlight>
            </a:rPr>
            <a:t>Create site/user</a:t>
          </a:r>
        </a:p>
      </dsp:txBody>
      <dsp:txXfrm>
        <a:off x="1847" y="694655"/>
        <a:ext cx="1559086" cy="2196105"/>
      </dsp:txXfrm>
    </dsp:sp>
    <dsp:sp modelId="{6C7ABE29-1C23-E946-A6B8-C31BBE56E2DA}">
      <dsp:nvSpPr>
        <dsp:cNvPr id="0" name=""/>
        <dsp:cNvSpPr/>
      </dsp:nvSpPr>
      <dsp:spPr>
        <a:xfrm>
          <a:off x="1761840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Site Representative</a:t>
          </a:r>
        </a:p>
      </dsp:txBody>
      <dsp:txXfrm>
        <a:off x="1761840" y="151704"/>
        <a:ext cx="1559086" cy="542950"/>
      </dsp:txXfrm>
    </dsp:sp>
    <dsp:sp modelId="{DE823176-642C-3743-9EC8-238654677CDA}">
      <dsp:nvSpPr>
        <dsp:cNvPr id="0" name=""/>
        <dsp:cNvSpPr/>
      </dsp:nvSpPr>
      <dsp:spPr>
        <a:xfrm>
          <a:off x="1761840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Import / Export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View algorithm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Access to single site</a:t>
          </a:r>
        </a:p>
      </dsp:txBody>
      <dsp:txXfrm>
        <a:off x="1761840" y="694655"/>
        <a:ext cx="1559086" cy="2196105"/>
      </dsp:txXfrm>
    </dsp:sp>
    <dsp:sp modelId="{33A4B08E-672B-7E47-98DC-089B12176600}">
      <dsp:nvSpPr>
        <dsp:cNvPr id="0" name=""/>
        <dsp:cNvSpPr/>
      </dsp:nvSpPr>
      <dsp:spPr>
        <a:xfrm>
          <a:off x="3521832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Supervisor</a:t>
          </a:r>
        </a:p>
      </dsp:txBody>
      <dsp:txXfrm>
        <a:off x="3521832" y="151704"/>
        <a:ext cx="1559086" cy="542950"/>
      </dsp:txXfrm>
    </dsp:sp>
    <dsp:sp modelId="{CE0F9EEA-D06A-2B44-B652-8B4C53D88909}">
      <dsp:nvSpPr>
        <dsp:cNvPr id="0" name=""/>
        <dsp:cNvSpPr/>
      </dsp:nvSpPr>
      <dsp:spPr>
        <a:xfrm>
          <a:off x="3521832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Assign CoD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Assign final </a:t>
          </a:r>
          <a:r>
            <a:rPr lang="en-US" sz="1500" kern="1200" err="1"/>
            <a:t>CoD</a:t>
          </a:r>
          <a:endParaRPr lang="en-US" sz="1500" kern="1200"/>
        </a:p>
      </dsp:txBody>
      <dsp:txXfrm>
        <a:off x="3521832" y="694655"/>
        <a:ext cx="1559086" cy="2196105"/>
      </dsp:txXfrm>
    </dsp:sp>
    <dsp:sp modelId="{4016BD89-5843-5243-BC88-0908123D008E}">
      <dsp:nvSpPr>
        <dsp:cNvPr id="0" name=""/>
        <dsp:cNvSpPr/>
      </dsp:nvSpPr>
      <dsp:spPr>
        <a:xfrm>
          <a:off x="5281825" y="151704"/>
          <a:ext cx="1559086" cy="5429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Clinician</a:t>
          </a:r>
        </a:p>
      </dsp:txBody>
      <dsp:txXfrm>
        <a:off x="5281825" y="151704"/>
        <a:ext cx="1559086" cy="542950"/>
      </dsp:txXfrm>
    </dsp:sp>
    <dsp:sp modelId="{71B04B28-0776-6F4C-9787-8BC2CD0D4BEA}">
      <dsp:nvSpPr>
        <dsp:cNvPr id="0" name=""/>
        <dsp:cNvSpPr/>
      </dsp:nvSpPr>
      <dsp:spPr>
        <a:xfrm>
          <a:off x="5281825" y="694655"/>
          <a:ext cx="1559086" cy="21961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Assign CoD</a:t>
          </a:r>
        </a:p>
      </dsp:txBody>
      <dsp:txXfrm>
        <a:off x="5281825" y="694655"/>
        <a:ext cx="1559086" cy="2196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2F58E-6536-4E59-B25F-ACCB41696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D85A-58D5-4749-A489-CAFE56FBF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B22F-4AE5-4AB2-B462-8FEB2F4D396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A76D-8B3B-44B5-B1FB-6EBC94522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E2326-F374-44E1-BDB3-B2EAD69931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862-083B-423D-B26C-63C8027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147" lvl="1" indent="0">
              <a:buNone/>
            </a:pPr>
            <a:endParaRPr lang="en-US" dirty="0">
              <a:solidFill>
                <a:srgbClr val="0E0E0E"/>
              </a:solidFill>
              <a:effectLst/>
              <a:latin typeface=".SF NS"/>
            </a:endParaRPr>
          </a:p>
          <a:p>
            <a:pPr lvl="1"/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1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7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7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0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3876" y="3044414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B073B-0E75-4707-A6E2-13B80CC1E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" y="933450"/>
            <a:ext cx="8516247" cy="205740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A4D636AC-9E4D-4040-B9AB-6259F960D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2" b="29774"/>
          <a:stretch/>
        </p:blipFill>
        <p:spPr>
          <a:xfrm>
            <a:off x="6248400" y="4090459"/>
            <a:ext cx="2515556" cy="9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E0FF01E-9E26-39F4-B1DE-CDCCE5D719C3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559D3C-A8D4-219A-167B-7458D1358A27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DE3A6B7-7D69-18F4-AAFA-B602D9F40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CF7112-722C-7A5B-CCC8-8CB07D7EB5F2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582F80-046E-2640-F802-E052FEA03BDB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379AB6-FA6C-CAF2-9772-3A0847FF1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60432-05EB-3EB0-08BB-064F024DD061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D7FA1-D2EB-AC3E-313E-942C5C5AA43C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82CC0B-3421-2B88-83EE-DBEDE0C4F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</a:rPr>
              <a:t>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DE9C7A-30E6-409C-5A5D-14AB6F49183B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328582-FF91-B211-8E82-B870E01429E2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2DC9869-8620-6956-D798-610ABB8D0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Plain Title Page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52F1B2-7450-11B5-DA0D-E89F195AE9B8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30C98D-6729-1065-C66A-460DA77EF13D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502A360-3A68-63ED-5485-BDE2B29CE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Plain Title Page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05D06D-209E-F61B-BF61-147E1E16C5FC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B82D74-BD50-751B-FBAA-DFA3EA680F5F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B7C57B-9071-45AD-2343-11B8E9142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Bullets (Slide Content)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5174C0-217D-FA40-0F1F-DFC29C18E09F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B199-22FB-C1FA-BD57-6BCB4989C27E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5A50342-03B9-8B8C-A2F1-2F27842D6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Bullets (Slide Content)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AD3F6-C66B-3564-4AF9-F3694959FFFA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85956-F2F8-114C-1779-B92EE08EEC5C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13EB60A-AB7F-FE52-3C33-DF32DA5F8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79E56-C1CF-4A41-003C-16E12A3D867F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FE52B8-F930-5C81-A923-F02CCBDC0602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E744E07-5748-C2F3-EB91-27F98E7DD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37197C-CD00-0771-33C4-4FDF5B636F73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7FD684-8596-A1D9-AED9-F642E490728B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71F3D83-A620-3EA4-08B2-198FB048A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E19AA6-B6D5-32D8-1A26-C3D3367198FD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F2FC-8451-C6C4-B90D-B15F02BA2C77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927836B-9EA8-3654-ED63-09FBFB09F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71E789B-7828-F282-9D0A-8597A4EDB194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8D8594-8700-2CFD-03E1-3B3952F4E0F5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79C8E5-1984-A246-2F07-537E3A6B9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2482AC8-41BD-8D57-BAA0-A4EC300DAE16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036C79-593B-7047-6076-803C8B7EF0B3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96F5627-5B1B-1B8D-3E80-C64DB43B7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ADD294-0909-5CF5-2B51-81D0851E27BD}"/>
              </a:ext>
            </a:extLst>
          </p:cNvPr>
          <p:cNvSpPr txBox="1">
            <a:spLocks/>
          </p:cNvSpPr>
          <p:nvPr userDrawn="1"/>
        </p:nvSpPr>
        <p:spPr>
          <a:xfrm>
            <a:off x="180110" y="4891800"/>
            <a:ext cx="390579" cy="220721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>
                <a:solidFill>
                  <a:schemeClr val="accent4"/>
                </a:solidFill>
              </a:rPr>
              <a:t>        </a:t>
            </a:r>
            <a:endParaRPr lang="en-US" sz="1100">
              <a:solidFill>
                <a:schemeClr val="accent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4223-99EE-AF80-6127-B05C818518F4}"/>
              </a:ext>
            </a:extLst>
          </p:cNvPr>
          <p:cNvSpPr txBox="1">
            <a:spLocks/>
          </p:cNvSpPr>
          <p:nvPr userDrawn="1"/>
        </p:nvSpPr>
        <p:spPr>
          <a:xfrm>
            <a:off x="542832" y="4891800"/>
            <a:ext cx="3502359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accent4"/>
                </a:solidFill>
              </a:rPr>
              <a:t>|</a:t>
            </a:r>
            <a:r>
              <a:rPr lang="en-US" sz="1000" b="1">
                <a:solidFill>
                  <a:schemeClr val="accent4"/>
                </a:solidFill>
              </a:rPr>
              <a:t>    </a:t>
            </a:r>
            <a:r>
              <a:rPr lang="en-US">
                <a:solidFill>
                  <a:schemeClr val="accent4"/>
                </a:solidFill>
              </a:rPr>
              <a:t>© 2024 Bill &amp; Melinda Gates Foundation. All rights reserved</a:t>
            </a:r>
            <a:r>
              <a:rPr lang="en-US" sz="900">
                <a:solidFill>
                  <a:schemeClr val="accent4"/>
                </a:solidFill>
              </a:rPr>
              <a:t>. </a:t>
            </a:r>
            <a:endParaRPr lang="en-US">
              <a:solidFill>
                <a:schemeClr val="accent4"/>
              </a:solidFill>
            </a:endParaRPr>
          </a:p>
          <a:p>
            <a:r>
              <a:rPr lang="en-US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F766958-79D2-DBC0-7E7C-29606AD60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27" y="4849888"/>
            <a:ext cx="1202835" cy="2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kong@gatesfoundatio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kong@gatesfoundation.org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y.lee@gatesfoundation.org" TargetMode="External"/><Relationship Id="rId5" Type="http://schemas.openxmlformats.org/officeDocument/2006/relationships/hyperlink" Target="mailto:mandy.izzo@gatesfoundation.org" TargetMode="External"/><Relationship Id="rId4" Type="http://schemas.openxmlformats.org/officeDocument/2006/relationships/hyperlink" Target="mailto:tony.ting@gatesfoundation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stitutefordiseasemodeling/Easyv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stitutefordiseasemodeling/Easyv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300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68B01-0B89-1DEB-97AF-1D84697CF4F3}"/>
              </a:ext>
            </a:extLst>
          </p:cNvPr>
          <p:cNvSpPr txBox="1"/>
          <p:nvPr/>
        </p:nvSpPr>
        <p:spPr>
          <a:xfrm>
            <a:off x="800101" y="2988130"/>
            <a:ext cx="7698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</a:rPr>
              <a:t>Installing a verbal autopsy system (EasyVA) in your own country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>
                <a:solidFill>
                  <a:schemeClr val="accent1"/>
                </a:solidFill>
              </a:rPr>
              <a:t>David Kong</a:t>
            </a:r>
          </a:p>
          <a:p>
            <a:r>
              <a:rPr lang="en-US" dirty="0">
                <a:solidFill>
                  <a:schemeClr val="accent1"/>
                </a:solidFill>
                <a:hlinkClick r:id="rId3"/>
              </a:rPr>
              <a:t>david.kong@gatesfoundation.org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10/2/2024</a:t>
            </a:r>
          </a:p>
          <a:p>
            <a:pPr algn="ctr"/>
            <a:br>
              <a:rPr lang="en-US" sz="3600" dirty="0"/>
            </a:b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3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52A5-FC41-1C2B-F195-E44A09CF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7E225-3B19-8F54-84E4-4EBE2F00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28464"/>
            <a:ext cx="7772400" cy="4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20C0-FAC1-0941-8F1E-E8E4EF84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5" y="2266950"/>
            <a:ext cx="873529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Comments or Questions? 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8A2A-27B6-BC23-20F9-18F078D4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B00-CED6-F0C5-6088-801189F7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5181198" cy="369927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Please contact us for all your EasyVA questions:</a:t>
            </a:r>
          </a:p>
          <a:p>
            <a:r>
              <a:rPr lang="en-US" dirty="0"/>
              <a:t>David Kong (</a:t>
            </a:r>
            <a:r>
              <a:rPr lang="en-US" dirty="0">
                <a:hlinkClick r:id="rId3"/>
              </a:rPr>
              <a:t>David.kong@gatesfoundation.org</a:t>
            </a:r>
            <a:r>
              <a:rPr lang="en-US" dirty="0"/>
              <a:t>)</a:t>
            </a:r>
          </a:p>
          <a:p>
            <a:r>
              <a:rPr lang="en-US" dirty="0"/>
              <a:t>Tony Ting (</a:t>
            </a:r>
            <a:r>
              <a:rPr lang="en-US" dirty="0">
                <a:hlinkClick r:id="rId4"/>
              </a:rPr>
              <a:t>tony.ting@gatesfoundation.org</a:t>
            </a:r>
            <a:r>
              <a:rPr lang="en-US" dirty="0"/>
              <a:t>)</a:t>
            </a:r>
          </a:p>
          <a:p>
            <a:r>
              <a:rPr lang="en-US" dirty="0"/>
              <a:t>Mandy Izzo (</a:t>
            </a:r>
            <a:r>
              <a:rPr lang="en-US" dirty="0">
                <a:hlinkClick r:id="rId5"/>
              </a:rPr>
              <a:t>mandy.izzo@gatesfoundation.org</a:t>
            </a:r>
            <a:r>
              <a:rPr lang="en-US" dirty="0"/>
              <a:t>)</a:t>
            </a:r>
          </a:p>
          <a:p>
            <a:r>
              <a:rPr lang="en-US" dirty="0"/>
              <a:t>Joy Lee (</a:t>
            </a:r>
            <a:r>
              <a:rPr lang="en-US" dirty="0">
                <a:hlinkClick r:id="rId6"/>
              </a:rPr>
              <a:t>Joy.lee@gatesfoundation.org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BCBAA-6E5E-AB40-E1C9-DF70DA7F4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845" y="966354"/>
            <a:ext cx="3226569" cy="321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B065AC-3607-188C-269C-DA92C00BB4FB}"/>
              </a:ext>
            </a:extLst>
          </p:cNvPr>
          <p:cNvSpPr txBox="1"/>
          <p:nvPr/>
        </p:nvSpPr>
        <p:spPr>
          <a:xfrm>
            <a:off x="5498845" y="438150"/>
            <a:ext cx="322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EasyVA slack signup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B2F8-98AB-F99D-6CC8-B680C616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EasyVA?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959E-1A2E-FA22-1F67-A918F504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0" y="742950"/>
            <a:ext cx="8321232" cy="79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EasyVA is a web-based tool designed to help streamline the process of certifying cause of death (</a:t>
            </a:r>
            <a:r>
              <a:rPr lang="en-US" dirty="0" err="1">
                <a:solidFill>
                  <a:srgbClr val="0E0E0E"/>
                </a:solidFill>
                <a:effectLst/>
                <a:latin typeface=".SF NS"/>
              </a:rPr>
              <a:t>CoD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). Key features include suppor</a:t>
            </a:r>
            <a:r>
              <a:rPr lang="en-US" dirty="0">
                <a:solidFill>
                  <a:srgbClr val="0E0E0E"/>
                </a:solidFill>
                <a:latin typeface=".SF NS"/>
              </a:rPr>
              <a:t>t for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:</a:t>
            </a:r>
          </a:p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2C04A66-9C67-1F77-3116-9BE4B81FD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858888"/>
              </p:ext>
            </p:extLst>
          </p:nvPr>
        </p:nvGraphicFramePr>
        <p:xfrm>
          <a:off x="1459284" y="1535542"/>
          <a:ext cx="6019950" cy="30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Graphic 18" descr="Doctor male with solid fill">
            <a:extLst>
              <a:ext uri="{FF2B5EF4-FFF2-40B4-BE49-F238E27FC236}">
                <a16:creationId xmlns:a16="http://schemas.microsoft.com/office/drawing/2014/main" id="{7FF8952F-FA4F-0668-462E-1A338EE28E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9846" y="1801871"/>
            <a:ext cx="769879" cy="769879"/>
          </a:xfrm>
          <a:prstGeom prst="rect">
            <a:avLst/>
          </a:prstGeom>
        </p:spPr>
      </p:pic>
      <p:pic>
        <p:nvPicPr>
          <p:cNvPr id="21" name="Graphic 20" descr="Doctor female with solid fill">
            <a:extLst>
              <a:ext uri="{FF2B5EF4-FFF2-40B4-BE49-F238E27FC236}">
                <a16:creationId xmlns:a16="http://schemas.microsoft.com/office/drawing/2014/main" id="{8B61C039-B319-B433-EE38-64C4A6848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1620" y="1611923"/>
            <a:ext cx="716211" cy="7162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6BFF06-FC6A-E7E8-AC84-7785411CD9A8}"/>
              </a:ext>
            </a:extLst>
          </p:cNvPr>
          <p:cNvSpPr/>
          <p:nvPr/>
        </p:nvSpPr>
        <p:spPr>
          <a:xfrm>
            <a:off x="1459284" y="1581100"/>
            <a:ext cx="1253094" cy="106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46F7D7-3855-A93B-5A80-606EB072D978}"/>
              </a:ext>
            </a:extLst>
          </p:cNvPr>
          <p:cNvSpPr/>
          <p:nvPr/>
        </p:nvSpPr>
        <p:spPr>
          <a:xfrm>
            <a:off x="4716961" y="1587249"/>
            <a:ext cx="1093211" cy="106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Processor with solid fill">
            <a:extLst>
              <a:ext uri="{FF2B5EF4-FFF2-40B4-BE49-F238E27FC236}">
                <a16:creationId xmlns:a16="http://schemas.microsoft.com/office/drawing/2014/main" id="{EE029F90-DBF2-2621-0706-DDA994AF0B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6366" y="16611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FAD0-ED33-CF1A-9A82-A6534837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E421-4217-11CD-AE32-EAE6F099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4609698" cy="3699272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Open Source Availability: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  <a:hlinkClick r:id="rId3"/>
              </a:rPr>
              <a:t>EasyVA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is going to open source very soon (days), allowing for broader accessibility and collaboration</a:t>
            </a:r>
          </a:p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Partner Installation: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Partners can independently install and manage the application</a:t>
            </a:r>
          </a:p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Identity and Access Management (IAM):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The previous IAM has been replaced with an open-source solution, </a:t>
            </a:r>
            <a:r>
              <a:rPr lang="en-US" b="1" dirty="0" err="1">
                <a:solidFill>
                  <a:srgbClr val="0E0E0E"/>
                </a:solidFill>
                <a:effectLst/>
                <a:latin typeface=".SF NS"/>
              </a:rPr>
              <a:t>Keycloak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, improving security and flexibility.  </a:t>
            </a:r>
            <a:r>
              <a:rPr lang="en-US" dirty="0">
                <a:solidFill>
                  <a:srgbClr val="0E0E0E"/>
                </a:solidFill>
                <a:latin typeface=".SF NS"/>
              </a:rPr>
              <a:t>Users can also opt for other IAM.  </a:t>
            </a:r>
            <a:endParaRPr lang="en-US" dirty="0">
              <a:solidFill>
                <a:srgbClr val="0E0E0E"/>
              </a:solidFill>
              <a:effectLst/>
              <a:latin typeface=".SF 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7C3A-D3B9-7164-5E70-DAEEA56E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51" y="970367"/>
            <a:ext cx="4154938" cy="25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AADF-B9C1-81AB-5932-DED6160B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609600"/>
          </a:xfrm>
        </p:spPr>
        <p:txBody>
          <a:bodyPr anchor="t">
            <a:normAutofit/>
          </a:bodyPr>
          <a:lstStyle/>
          <a:p>
            <a:r>
              <a:rPr lang="en-US" dirty="0"/>
              <a:t>Software perquisites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F1521B-DE81-D59D-B8AB-5151019EC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040381"/>
              </p:ext>
            </p:extLst>
          </p:nvPr>
        </p:nvGraphicFramePr>
        <p:xfrm>
          <a:off x="284420" y="864177"/>
          <a:ext cx="8735290" cy="369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28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DE4F-DA76-B9D0-B1D1-7AD3E946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running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EA06-00EC-D0F4-4F14-7B82688C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90995"/>
            <a:ext cx="8735290" cy="41148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/>
              <a:t>Download the source from </a:t>
            </a:r>
            <a:r>
              <a:rPr lang="en-US" dirty="0">
                <a:hlinkClick r:id="rId3"/>
              </a:rPr>
              <a:t>github</a:t>
            </a:r>
            <a:r>
              <a:rPr lang="en-US" dirty="0"/>
              <a:t>.   In a terminal, run the following commands.  </a:t>
            </a:r>
          </a:p>
          <a:p>
            <a:pPr marL="408167" lvl="1" indent="0">
              <a:buNone/>
            </a:pPr>
            <a:endParaRPr lang="en-US" dirty="0"/>
          </a:p>
          <a:p>
            <a:r>
              <a:rPr lang="en-US" dirty="0"/>
              <a:t>Start the build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the containers</a:t>
            </a:r>
          </a:p>
          <a:p>
            <a:endParaRPr lang="en-US" dirty="0"/>
          </a:p>
          <a:p>
            <a:r>
              <a:rPr lang="en-US" dirty="0"/>
              <a:t>Run a python script to do initial setup in </a:t>
            </a:r>
            <a:r>
              <a:rPr lang="en-US" dirty="0" err="1"/>
              <a:t>Keycloak</a:t>
            </a:r>
            <a:r>
              <a:rPr lang="en-US" dirty="0"/>
              <a:t> ( IAM )</a:t>
            </a:r>
          </a:p>
          <a:p>
            <a:endParaRPr lang="en-US" dirty="0"/>
          </a:p>
          <a:p>
            <a:r>
              <a:rPr lang="en-US" dirty="0"/>
              <a:t>Restart </a:t>
            </a:r>
            <a:r>
              <a:rPr lang="en-US" dirty="0" err="1"/>
              <a:t>VAService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browser, navigate to </a:t>
            </a:r>
            <a:r>
              <a:rPr lang="en-US" dirty="0">
                <a:hlinkClick r:id="rId4"/>
              </a:rPr>
              <a:t>http://localhost:3000</a:t>
            </a:r>
            <a:r>
              <a:rPr lang="en-US" dirty="0"/>
              <a:t> to see the webapp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8991D7-77E1-0897-0674-94E494F28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86003"/>
              </p:ext>
            </p:extLst>
          </p:nvPr>
        </p:nvGraphicFramePr>
        <p:xfrm>
          <a:off x="608594" y="1098109"/>
          <a:ext cx="8067814" cy="294640"/>
        </p:xfrm>
        <a:graphic>
          <a:graphicData uri="http://schemas.openxmlformats.org/drawingml/2006/table">
            <a:tbl>
              <a:tblPr/>
              <a:tblGrid>
                <a:gridCol w="8067814">
                  <a:extLst>
                    <a:ext uri="{9D8B030D-6E8A-4147-A177-3AD203B41FA5}">
                      <a16:colId xmlns:a16="http://schemas.microsoft.com/office/drawing/2014/main" val="569484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git </a:t>
                      </a:r>
                      <a:r>
                        <a:rPr lang="en-US" sz="1100" b="0" i="0" u="none" strike="noStrike" dirty="0">
                          <a:solidFill>
                            <a:srgbClr val="FCC28C"/>
                          </a:solidFill>
                          <a:effectLst/>
                          <a:latin typeface="Consolas" panose="020B0609020204030204" pitchFamily="49" charset="0"/>
                        </a:rPr>
                        <a:t>clone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FFFFAA"/>
                          </a:solidFill>
                          <a:effectLst/>
                          <a:latin typeface="Consolas" panose="020B0609020204030204" pitchFamily="49" charset="0"/>
                        </a:rPr>
                        <a:t>https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://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github.com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institutefordiseasemodeling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easyVA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2086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3780419-E057-8304-CB64-6C1EC5B6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94" y="2571750"/>
            <a:ext cx="56984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83C25D-F6D1-97D7-3F62-226D24710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8837"/>
              </p:ext>
            </p:extLst>
          </p:nvPr>
        </p:nvGraphicFramePr>
        <p:xfrm>
          <a:off x="608594" y="1739228"/>
          <a:ext cx="8067814" cy="474980"/>
        </p:xfrm>
        <a:graphic>
          <a:graphicData uri="http://schemas.openxmlformats.org/drawingml/2006/table">
            <a:tbl>
              <a:tblPr/>
              <a:tblGrid>
                <a:gridCol w="8067814">
                  <a:extLst>
                    <a:ext uri="{9D8B030D-6E8A-4147-A177-3AD203B41FA5}">
                      <a16:colId xmlns:a16="http://schemas.microsoft.com/office/drawing/2014/main" val="3150446882"/>
                    </a:ext>
                  </a:extLst>
                </a:gridCol>
              </a:tblGrid>
              <a:tr h="3174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cd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easyVA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docker compose –f docker-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compose.local.yml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build 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9850" marB="698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1470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C065468-4198-22E7-5FA1-0FC347F6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97150"/>
            <a:ext cx="5838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A0F8BC-CAE0-0383-86DC-F1676CC4E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02261"/>
              </p:ext>
            </p:extLst>
          </p:nvPr>
        </p:nvGraphicFramePr>
        <p:xfrm>
          <a:off x="608593" y="2574907"/>
          <a:ext cx="8067815" cy="337639"/>
        </p:xfrm>
        <a:graphic>
          <a:graphicData uri="http://schemas.openxmlformats.org/drawingml/2006/table">
            <a:tbl>
              <a:tblPr/>
              <a:tblGrid>
                <a:gridCol w="8067815">
                  <a:extLst>
                    <a:ext uri="{9D8B030D-6E8A-4147-A177-3AD203B41FA5}">
                      <a16:colId xmlns:a16="http://schemas.microsoft.com/office/drawing/2014/main" val="3150446882"/>
                    </a:ext>
                  </a:extLst>
                </a:gridCol>
              </a:tblGrid>
              <a:tr h="3376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docker compose –f docker-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compose.local.yml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up -d 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147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8D45F0-B911-5100-94DA-44C53DBF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32353"/>
              </p:ext>
            </p:extLst>
          </p:nvPr>
        </p:nvGraphicFramePr>
        <p:xfrm>
          <a:off x="595349" y="3305904"/>
          <a:ext cx="8081060" cy="337639"/>
        </p:xfrm>
        <a:graphic>
          <a:graphicData uri="http://schemas.openxmlformats.org/drawingml/2006/table">
            <a:tbl>
              <a:tblPr/>
              <a:tblGrid>
                <a:gridCol w="8081060">
                  <a:extLst>
                    <a:ext uri="{9D8B030D-6E8A-4147-A177-3AD203B41FA5}">
                      <a16:colId xmlns:a16="http://schemas.microsoft.com/office/drawing/2014/main" val="3150446882"/>
                    </a:ext>
                  </a:extLst>
                </a:gridCol>
              </a:tblGrid>
              <a:tr h="3376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docker compose -f docker-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compose.local.yml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exec -it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vaservice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python /app/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bootstrap_keycloak_client.py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147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473586-B352-7134-7D2C-8CEDE1433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31592"/>
              </p:ext>
            </p:extLst>
          </p:nvPr>
        </p:nvGraphicFramePr>
        <p:xfrm>
          <a:off x="595348" y="3991572"/>
          <a:ext cx="8081060" cy="337639"/>
        </p:xfrm>
        <a:graphic>
          <a:graphicData uri="http://schemas.openxmlformats.org/drawingml/2006/table">
            <a:tbl>
              <a:tblPr/>
              <a:tblGrid>
                <a:gridCol w="8081060">
                  <a:extLst>
                    <a:ext uri="{9D8B030D-6E8A-4147-A177-3AD203B41FA5}">
                      <a16:colId xmlns:a16="http://schemas.microsoft.com/office/drawing/2014/main" val="3150446882"/>
                    </a:ext>
                  </a:extLst>
                </a:gridCol>
              </a:tblGrid>
              <a:tr h="3376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docker compose -f docker-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compose.local.yml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restart </a:t>
                      </a:r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vaservice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1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02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5BAE-FB00-95A2-8164-D8CA9A6A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1: Import a WHO questionnaire file and view algorithm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F64B-2637-8017-224B-9C1BC706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0" y="1049112"/>
            <a:ext cx="8735290" cy="7547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this demo, let’s first learn about different user roles in EasyVA and what their permissions are: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279B0E-AC8A-A413-61FF-C4F1794E3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846928"/>
              </p:ext>
            </p:extLst>
          </p:nvPr>
        </p:nvGraphicFramePr>
        <p:xfrm>
          <a:off x="1150620" y="1704795"/>
          <a:ext cx="6842760" cy="304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706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824A-F573-D6EB-6605-46E7DF7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2: Clinicians review questionnaire and assign </a:t>
            </a:r>
            <a:r>
              <a:rPr lang="en-US" dirty="0" err="1"/>
              <a:t>CoDs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AFF0CE-65C4-7A30-10C9-1DF0E63EAF91}"/>
              </a:ext>
            </a:extLst>
          </p:cNvPr>
          <p:cNvSpPr txBox="1">
            <a:spLocks/>
          </p:cNvSpPr>
          <p:nvPr/>
        </p:nvSpPr>
        <p:spPr>
          <a:xfrm>
            <a:off x="180110" y="781050"/>
            <a:ext cx="8735290" cy="35814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User permission needed for this demo</a:t>
            </a:r>
            <a:r>
              <a:rPr lang="en-US"/>
              <a:t>: Supervisor or Clinician</a:t>
            </a: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A9BE0B-6B6B-7305-6E3E-F5D6CBB8C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019884"/>
              </p:ext>
            </p:extLst>
          </p:nvPr>
        </p:nvGraphicFramePr>
        <p:xfrm>
          <a:off x="1150620" y="1704795"/>
          <a:ext cx="6842760" cy="304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573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1968-DD1E-9A3A-7E84-2C1EB45F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Physician certified VA (PCVA)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6D0B-8225-95AA-3172-D273203A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Clinician Access to Questionnaires: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Clinicians can review a subject’s questionnaire and assign a cause of death (</a:t>
            </a:r>
            <a:r>
              <a:rPr lang="en-US" dirty="0" err="1">
                <a:solidFill>
                  <a:srgbClr val="0E0E0E"/>
                </a:solidFill>
                <a:effectLst/>
                <a:latin typeface=".SF NS"/>
              </a:rPr>
              <a:t>CoD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).</a:t>
            </a:r>
          </a:p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Automatic </a:t>
            </a:r>
            <a:r>
              <a:rPr lang="en-US" b="1" dirty="0" err="1">
                <a:solidFill>
                  <a:srgbClr val="0E0E0E"/>
                </a:solidFill>
                <a:effectLst/>
                <a:latin typeface=".SF NS"/>
              </a:rPr>
              <a:t>CoD</a:t>
            </a:r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 Finalization: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If two independent clinicians assign the same </a:t>
            </a:r>
            <a:r>
              <a:rPr lang="en-US" dirty="0" err="1">
                <a:solidFill>
                  <a:srgbClr val="0E0E0E"/>
                </a:solidFill>
                <a:effectLst/>
                <a:latin typeface=".SF NS"/>
              </a:rPr>
              <a:t>CoD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, it is automatically accepted as the final </a:t>
            </a:r>
            <a:r>
              <a:rPr lang="en-US" dirty="0" err="1">
                <a:solidFill>
                  <a:srgbClr val="0E0E0E"/>
                </a:solidFill>
                <a:effectLst/>
                <a:latin typeface=".SF NS"/>
              </a:rPr>
              <a:t>CoD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.</a:t>
            </a:r>
          </a:p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Consensus Process for Discrepancies: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If three different </a:t>
            </a:r>
            <a:r>
              <a:rPr lang="en-US" dirty="0" err="1">
                <a:solidFill>
                  <a:srgbClr val="0E0E0E"/>
                </a:solidFill>
                <a:effectLst/>
                <a:latin typeface=".SF NS"/>
              </a:rPr>
              <a:t>CoDs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are assigned on the same subject, a consensus must be reached.</a:t>
            </a:r>
          </a:p>
          <a:p>
            <a:r>
              <a:rPr lang="en-US" b="1" dirty="0">
                <a:solidFill>
                  <a:srgbClr val="0E0E0E"/>
                </a:solidFill>
                <a:effectLst/>
                <a:latin typeface=".SF NS"/>
              </a:rPr>
              <a:t>Supervisor Authority: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Only supervisors are authorized to set the final </a:t>
            </a:r>
            <a:r>
              <a:rPr lang="en-US" dirty="0" err="1">
                <a:solidFill>
                  <a:srgbClr val="0E0E0E"/>
                </a:solidFill>
                <a:effectLst/>
                <a:latin typeface=".SF NS"/>
              </a:rPr>
              <a:t>CoD</a:t>
            </a:r>
            <a:r>
              <a:rPr lang="en-US" dirty="0">
                <a:solidFill>
                  <a:srgbClr val="0E0E0E"/>
                </a:solidFill>
                <a:effectLst/>
                <a:latin typeface=".SF NS"/>
              </a:rPr>
              <a:t> when consensus is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1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1E8F-E8EB-EA08-D75B-CAAF2D7B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3: Create a new user in both </a:t>
            </a:r>
            <a:r>
              <a:rPr lang="en-US" dirty="0" err="1"/>
              <a:t>Keycloak</a:t>
            </a:r>
            <a:r>
              <a:rPr lang="en-US" dirty="0"/>
              <a:t> and EasyVA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269E66-C109-57D6-D311-3ED95671EA4A}"/>
              </a:ext>
            </a:extLst>
          </p:cNvPr>
          <p:cNvSpPr txBox="1">
            <a:spLocks/>
          </p:cNvSpPr>
          <p:nvPr/>
        </p:nvSpPr>
        <p:spPr>
          <a:xfrm>
            <a:off x="204355" y="742950"/>
            <a:ext cx="8735290" cy="35814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User permission needed for this demo: Staff - to</a:t>
            </a:r>
            <a:r>
              <a:rPr lang="en-US" dirty="0"/>
              <a:t> create a new supervisor account</a:t>
            </a:r>
            <a:endParaRPr lang="en-US"/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6CB0343-EA2F-D674-3243-1DEDC1D42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799531"/>
              </p:ext>
            </p:extLst>
          </p:nvPr>
        </p:nvGraphicFramePr>
        <p:xfrm>
          <a:off x="1150620" y="1281884"/>
          <a:ext cx="6842760" cy="304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831181"/>
      </p:ext>
    </p:extLst>
  </p:cSld>
  <p:clrMapOvr>
    <a:masterClrMapping/>
  </p:clrMapOvr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DM PPT template" id="{486A450B-0F90-894D-8BD8-E7955028B63D}" vid="{75C97CB4-C0F2-5C40-92D0-924D32FB1B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D7D1492209D4D93AB895A16A7E23B" ma:contentTypeVersion="6" ma:contentTypeDescription="Create a new document." ma:contentTypeScope="" ma:versionID="e8564d3229015739dae720ba86e3be23">
  <xsd:schema xmlns:xsd="http://www.w3.org/2001/XMLSchema" xmlns:xs="http://www.w3.org/2001/XMLSchema" xmlns:p="http://schemas.microsoft.com/office/2006/metadata/properties" xmlns:ns2="6fc72df6-92c6-4392-8d4a-a21c397c0ed1" xmlns:ns3="e2b5054b-2133-4a8b-90b3-cff95fa2a6ba" targetNamespace="http://schemas.microsoft.com/office/2006/metadata/properties" ma:root="true" ma:fieldsID="6d24513acb7d6fd5f49a87f1cb4a9172" ns2:_="" ns3:_="">
    <xsd:import namespace="6fc72df6-92c6-4392-8d4a-a21c397c0ed1"/>
    <xsd:import namespace="e2b5054b-2133-4a8b-90b3-cff95fa2a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72df6-92c6-4392-8d4a-a21c397c0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5054b-2133-4a8b-90b3-cff95fa2a6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b5054b-2133-4a8b-90b3-cff95fa2a6ba">
      <UserInfo>
        <DisplayName>Philip Welkhoff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E710B-74AE-4AB4-A878-ABA8F94FF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72df6-92c6-4392-8d4a-a21c397c0ed1"/>
    <ds:schemaRef ds:uri="e2b5054b-2133-4a8b-90b3-cff95fa2a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BE5527-ED92-4C46-AD59-6FE00DA800D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6fc72df6-92c6-4392-8d4a-a21c397c0ed1"/>
    <ds:schemaRef ds:uri="e2b5054b-2133-4a8b-90b3-cff95fa2a6ba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IDM PPT w copyright</Template>
  <TotalTime>16759</TotalTime>
  <Words>673</Words>
  <Application>Microsoft Office PowerPoint</Application>
  <PresentationFormat>On-screen Show (16:9)</PresentationFormat>
  <Paragraphs>120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.SF NS</vt:lpstr>
      <vt:lpstr>Arial</vt:lpstr>
      <vt:lpstr>Calibri</vt:lpstr>
      <vt:lpstr>Consolas</vt:lpstr>
      <vt:lpstr>IDM PPT w copyright</vt:lpstr>
      <vt:lpstr>PowerPoint Presentation</vt:lpstr>
      <vt:lpstr>What is EasyVA?</vt:lpstr>
      <vt:lpstr>What’s new?</vt:lpstr>
      <vt:lpstr>Software perquisites</vt:lpstr>
      <vt:lpstr>Building and running the application</vt:lpstr>
      <vt:lpstr>Demo 1: Import a WHO questionnaire file and view algorithm results</vt:lpstr>
      <vt:lpstr>Demo 2: Clinicians review questionnaire and assign CoDs</vt:lpstr>
      <vt:lpstr>More on Physician certified VA (PCVA)</vt:lpstr>
      <vt:lpstr>Demo 3: Create a new user in both Keycloak and EasyVA</vt:lpstr>
      <vt:lpstr>Architecture</vt:lpstr>
      <vt:lpstr>Comments or Questions?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Kong</dc:creator>
  <cp:lastModifiedBy>Jen Schripsema</cp:lastModifiedBy>
  <cp:revision>5</cp:revision>
  <dcterms:created xsi:type="dcterms:W3CDTF">2024-09-21T05:08:15Z</dcterms:created>
  <dcterms:modified xsi:type="dcterms:W3CDTF">2024-10-29T17:14:06Z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0x010100187D7D1492209D4D93AB895A16A7E23B</vt:lpwstr>
  </property>
  <property fmtid="{D5CDD505-2E9C-101B-9397-08002B2CF9AE}" pid="3" name="_dlc_DocIdItemGuid">
    <vt:lpwstr>b02eeaf8-1a6c-4235-8d6a-b7f6d336646b</vt:lpwstr>
  </property>
</Properties>
</file>